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59" r:id="rId5"/>
    <p:sldId id="260" r:id="rId6"/>
    <p:sldId id="264" r:id="rId7"/>
    <p:sldId id="266" r:id="rId8"/>
    <p:sldId id="263" r:id="rId9"/>
    <p:sldId id="265" r:id="rId10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2034B19-B128-4D19-9C41-5D05FA2C2FE5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AU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CF4DA35-DB79-4B27-AF7F-B7689E1A8BED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4B19-B128-4D19-9C41-5D05FA2C2FE5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4DA35-DB79-4B27-AF7F-B7689E1A8BE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4B19-B128-4D19-9C41-5D05FA2C2FE5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4DA35-DB79-4B27-AF7F-B7689E1A8BE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034B19-B128-4D19-9C41-5D05FA2C2FE5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CF4DA35-DB79-4B27-AF7F-B7689E1A8BED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2034B19-B128-4D19-9C41-5D05FA2C2FE5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AU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CF4DA35-DB79-4B27-AF7F-B7689E1A8BED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4B19-B128-4D19-9C41-5D05FA2C2FE5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4DA35-DB79-4B27-AF7F-B7689E1A8BED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4B19-B128-4D19-9C41-5D05FA2C2FE5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4DA35-DB79-4B27-AF7F-B7689E1A8BED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034B19-B128-4D19-9C41-5D05FA2C2FE5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CF4DA35-DB79-4B27-AF7F-B7689E1A8BED}" type="slidenum">
              <a:rPr lang="en-AU" smtClean="0"/>
              <a:t>‹#›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4B19-B128-4D19-9C41-5D05FA2C2FE5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4DA35-DB79-4B27-AF7F-B7689E1A8BE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034B19-B128-4D19-9C41-5D05FA2C2FE5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CF4DA35-DB79-4B27-AF7F-B7689E1A8BED}" type="slidenum">
              <a:rPr lang="en-AU" smtClean="0"/>
              <a:t>‹#›</a:t>
            </a:fld>
            <a:endParaRPr lang="en-A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034B19-B128-4D19-9C41-5D05FA2C2FE5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CF4DA35-DB79-4B27-AF7F-B7689E1A8BED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2034B19-B128-4D19-9C41-5D05FA2C2FE5}" type="datetimeFigureOut">
              <a:rPr lang="en-US" smtClean="0"/>
              <a:t>10/23/2009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CF4DA35-DB79-4B27-AF7F-B7689E1A8BED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Contacting employers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How to successfully access the ‘hidden’ job market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1143000"/>
          </a:xfrm>
        </p:spPr>
        <p:txBody>
          <a:bodyPr/>
          <a:lstStyle/>
          <a:p>
            <a:r>
              <a:rPr lang="en-AU" dirty="0" smtClean="0"/>
              <a:t>Improve your changes of getting a job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sz="3600" dirty="0" smtClean="0">
                <a:latin typeface="Arial" pitchFamily="34" charset="0"/>
                <a:cs typeface="Arial" pitchFamily="34" charset="0"/>
              </a:rPr>
              <a:t>You can contact employers by:</a:t>
            </a:r>
          </a:p>
          <a:p>
            <a:pPr>
              <a:buNone/>
            </a:pPr>
            <a:r>
              <a:rPr lang="en-AU" sz="3600" dirty="0" smtClean="0">
                <a:latin typeface="Arial" pitchFamily="34" charset="0"/>
                <a:cs typeface="Arial" pitchFamily="34" charset="0"/>
                <a:sym typeface="Wingdings"/>
              </a:rPr>
              <a:t>	</a:t>
            </a:r>
            <a:r>
              <a:rPr lang="en-AU" sz="3600" dirty="0" smtClean="0">
                <a:latin typeface="Arial" pitchFamily="34" charset="0"/>
                <a:cs typeface="Arial" pitchFamily="34" charset="0"/>
                <a:sym typeface="Wingdings"/>
              </a:rPr>
              <a:t> </a:t>
            </a:r>
            <a:r>
              <a:rPr lang="en-AU" sz="3600" dirty="0" smtClean="0">
                <a:latin typeface="Arial" pitchFamily="34" charset="0"/>
                <a:cs typeface="Arial" pitchFamily="34" charset="0"/>
              </a:rPr>
              <a:t>writing </a:t>
            </a:r>
            <a:r>
              <a:rPr lang="en-AU" sz="3600" dirty="0" smtClean="0">
                <a:latin typeface="Arial" pitchFamily="34" charset="0"/>
                <a:cs typeface="Arial" pitchFamily="34" charset="0"/>
              </a:rPr>
              <a:t>to them</a:t>
            </a:r>
          </a:p>
          <a:p>
            <a:pPr>
              <a:buNone/>
            </a:pPr>
            <a:r>
              <a:rPr lang="en-AU" sz="3600" dirty="0" smtClean="0">
                <a:latin typeface="Arial" pitchFamily="34" charset="0"/>
                <a:cs typeface="Arial" pitchFamily="34" charset="0"/>
                <a:sym typeface="Wingdings"/>
              </a:rPr>
              <a:t>	 </a:t>
            </a:r>
            <a:r>
              <a:rPr lang="en-AU" sz="3600" dirty="0" smtClean="0">
                <a:latin typeface="Arial" pitchFamily="34" charset="0"/>
                <a:cs typeface="Arial" pitchFamily="34" charset="0"/>
              </a:rPr>
              <a:t>visiting </a:t>
            </a:r>
            <a:r>
              <a:rPr lang="en-AU" sz="3600" dirty="0" smtClean="0">
                <a:latin typeface="Arial" pitchFamily="34" charset="0"/>
                <a:cs typeface="Arial" pitchFamily="34" charset="0"/>
              </a:rPr>
              <a:t>them</a:t>
            </a:r>
          </a:p>
          <a:p>
            <a:pPr>
              <a:buNone/>
            </a:pPr>
            <a:r>
              <a:rPr lang="en-AU" sz="3600" dirty="0" smtClean="0">
                <a:latin typeface="Arial" pitchFamily="34" charset="0"/>
                <a:cs typeface="Arial" pitchFamily="34" charset="0"/>
                <a:sym typeface="Wingdings"/>
              </a:rPr>
              <a:t>	 </a:t>
            </a:r>
            <a:r>
              <a:rPr lang="en-AU" sz="3600" dirty="0" smtClean="0">
                <a:latin typeface="Arial" pitchFamily="34" charset="0"/>
                <a:cs typeface="Arial" pitchFamily="34" charset="0"/>
              </a:rPr>
              <a:t>phoning </a:t>
            </a:r>
            <a:r>
              <a:rPr lang="en-AU" sz="3600" dirty="0" smtClean="0">
                <a:latin typeface="Arial" pitchFamily="34" charset="0"/>
                <a:cs typeface="Arial" pitchFamily="34" charset="0"/>
              </a:rPr>
              <a:t>them</a:t>
            </a:r>
          </a:p>
          <a:p>
            <a:endParaRPr lang="en-A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Be prepared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sz="3600" dirty="0" smtClean="0">
                <a:latin typeface="Arial" pitchFamily="34" charset="0"/>
                <a:cs typeface="Arial" pitchFamily="34" charset="0"/>
              </a:rPr>
              <a:t>When you contact an employer, make sure you have with you:</a:t>
            </a:r>
          </a:p>
          <a:p>
            <a:pPr>
              <a:buNone/>
            </a:pPr>
            <a:r>
              <a:rPr lang="en-AU" sz="3600" dirty="0" smtClean="0">
                <a:latin typeface="Arial" pitchFamily="34" charset="0"/>
                <a:cs typeface="Arial" pitchFamily="34" charset="0"/>
                <a:sym typeface="Wingdings"/>
              </a:rPr>
              <a:t>	 </a:t>
            </a:r>
            <a:r>
              <a:rPr lang="en-AU" sz="3600" dirty="0" smtClean="0">
                <a:latin typeface="Arial" pitchFamily="34" charset="0"/>
                <a:cs typeface="Arial" pitchFamily="34" charset="0"/>
              </a:rPr>
              <a:t>your </a:t>
            </a:r>
            <a:r>
              <a:rPr lang="en-AU" sz="3600" dirty="0" smtClean="0">
                <a:latin typeface="Arial" pitchFamily="34" charset="0"/>
                <a:cs typeface="Arial" pitchFamily="34" charset="0"/>
              </a:rPr>
              <a:t>résumé</a:t>
            </a:r>
          </a:p>
          <a:p>
            <a:pPr>
              <a:buNone/>
            </a:pPr>
            <a:r>
              <a:rPr lang="en-AU" sz="3600" dirty="0" smtClean="0">
                <a:latin typeface="Arial" pitchFamily="34" charset="0"/>
                <a:cs typeface="Arial" pitchFamily="34" charset="0"/>
                <a:sym typeface="Wingdings"/>
              </a:rPr>
              <a:t>	 </a:t>
            </a:r>
            <a:r>
              <a:rPr lang="en-AU" sz="36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AU" sz="3600" dirty="0" smtClean="0">
                <a:latin typeface="Arial" pitchFamily="34" charset="0"/>
                <a:cs typeface="Arial" pitchFamily="34" charset="0"/>
              </a:rPr>
              <a:t>pen and paper for making notes</a:t>
            </a:r>
          </a:p>
          <a:p>
            <a:pPr>
              <a:buNone/>
            </a:pPr>
            <a:r>
              <a:rPr lang="en-AU" sz="3600" dirty="0" smtClean="0">
                <a:latin typeface="Arial" pitchFamily="34" charset="0"/>
                <a:cs typeface="Arial" pitchFamily="34" charset="0"/>
                <a:sym typeface="Wingdings"/>
              </a:rPr>
              <a:t>	 </a:t>
            </a:r>
            <a:r>
              <a:rPr lang="en-AU" sz="36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AU" sz="3600" dirty="0" smtClean="0">
                <a:latin typeface="Arial" pitchFamily="34" charset="0"/>
                <a:cs typeface="Arial" pitchFamily="34" charset="0"/>
              </a:rPr>
              <a:t>checklist of questions that </a:t>
            </a:r>
            <a:r>
              <a:rPr lang="en-AU" sz="3600" dirty="0" smtClean="0">
                <a:latin typeface="Arial" pitchFamily="34" charset="0"/>
                <a:cs typeface="Arial" pitchFamily="34" charset="0"/>
              </a:rPr>
              <a:t>you want </a:t>
            </a:r>
            <a:r>
              <a:rPr lang="en-AU" sz="3600" dirty="0" smtClean="0">
                <a:latin typeface="Arial" pitchFamily="34" charset="0"/>
                <a:cs typeface="Arial" pitchFamily="34" charset="0"/>
              </a:rPr>
              <a:t>to ask</a:t>
            </a:r>
          </a:p>
          <a:p>
            <a:endParaRPr lang="en-AU" sz="3600" dirty="0" smtClean="0">
              <a:latin typeface="Arial" pitchFamily="34" charset="0"/>
              <a:cs typeface="Arial" pitchFamily="34" charset="0"/>
            </a:endParaRP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Cold calling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sz="3600" dirty="0" smtClean="0">
                <a:latin typeface="Arial" pitchFamily="34" charset="0"/>
                <a:cs typeface="Arial" pitchFamily="34" charset="0"/>
              </a:rPr>
              <a:t>‘Cold calling’ is phoning employers that you have not met before.</a:t>
            </a:r>
          </a:p>
          <a:p>
            <a:pPr>
              <a:buNone/>
            </a:pPr>
            <a:endParaRPr lang="en-AU" sz="3600" dirty="0" smtClean="0">
              <a:latin typeface="Arial" pitchFamily="34" charset="0"/>
              <a:cs typeface="Arial" pitchFamily="34" charset="0"/>
            </a:endParaRPr>
          </a:p>
          <a:p>
            <a:r>
              <a:rPr lang="en-AU" sz="3600" dirty="0" smtClean="0">
                <a:latin typeface="Arial" pitchFamily="34" charset="0"/>
                <a:cs typeface="Arial" pitchFamily="34" charset="0"/>
              </a:rPr>
              <a:t>Cold </a:t>
            </a:r>
            <a:r>
              <a:rPr lang="en-AU" sz="3600" dirty="0" smtClean="0">
                <a:latin typeface="Arial" pitchFamily="34" charset="0"/>
                <a:cs typeface="Arial" pitchFamily="34" charset="0"/>
              </a:rPr>
              <a:t>calling can be used to:</a:t>
            </a:r>
          </a:p>
          <a:p>
            <a:pPr>
              <a:buNone/>
            </a:pPr>
            <a:r>
              <a:rPr lang="en-AU" sz="3600" dirty="0" smtClean="0">
                <a:latin typeface="Arial" pitchFamily="34" charset="0"/>
                <a:cs typeface="Arial" pitchFamily="34" charset="0"/>
                <a:sym typeface="Wingdings"/>
              </a:rPr>
              <a:t>	 </a:t>
            </a:r>
            <a:r>
              <a:rPr lang="en-AU" sz="3600" dirty="0" smtClean="0">
                <a:latin typeface="Arial" pitchFamily="34" charset="0"/>
                <a:cs typeface="Arial" pitchFamily="34" charset="0"/>
              </a:rPr>
              <a:t>gain an interview</a:t>
            </a:r>
          </a:p>
          <a:p>
            <a:pPr>
              <a:buNone/>
            </a:pPr>
            <a:r>
              <a:rPr lang="en-AU" sz="3600" dirty="0" smtClean="0">
                <a:latin typeface="Arial" pitchFamily="34" charset="0"/>
                <a:cs typeface="Arial" pitchFamily="34" charset="0"/>
                <a:sym typeface="Wingdings"/>
              </a:rPr>
              <a:t>	 </a:t>
            </a:r>
            <a:r>
              <a:rPr lang="en-AU" sz="3600" dirty="0" smtClean="0">
                <a:latin typeface="Arial" pitchFamily="34" charset="0"/>
                <a:cs typeface="Arial" pitchFamily="34" charset="0"/>
              </a:rPr>
              <a:t>find out job related information</a:t>
            </a:r>
          </a:p>
          <a:p>
            <a:pPr>
              <a:buNone/>
            </a:pPr>
            <a:r>
              <a:rPr lang="en-AU" sz="3600" dirty="0" smtClean="0">
                <a:latin typeface="Arial" pitchFamily="34" charset="0"/>
                <a:cs typeface="Arial" pitchFamily="34" charset="0"/>
                <a:sym typeface="Wingdings"/>
              </a:rPr>
              <a:t>	 </a:t>
            </a:r>
            <a:r>
              <a:rPr lang="en-AU" sz="3600" dirty="0" smtClean="0">
                <a:latin typeface="Arial" pitchFamily="34" charset="0"/>
                <a:cs typeface="Arial" pitchFamily="34" charset="0"/>
              </a:rPr>
              <a:t>make networking contacts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How to sound confident over the phone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AU" sz="3200" dirty="0" smtClean="0">
                <a:latin typeface="Arial" pitchFamily="34" charset="0"/>
                <a:cs typeface="Arial" pitchFamily="34" charset="0"/>
              </a:rPr>
              <a:t>You can sound confident by:</a:t>
            </a:r>
          </a:p>
          <a:p>
            <a:pPr>
              <a:buNone/>
            </a:pPr>
            <a:r>
              <a:rPr lang="en-AU" sz="3200" dirty="0" smtClean="0">
                <a:latin typeface="Arial" pitchFamily="34" charset="0"/>
                <a:cs typeface="Arial" pitchFamily="34" charset="0"/>
                <a:sym typeface="Wingdings"/>
              </a:rPr>
              <a:t>	 </a:t>
            </a:r>
            <a:r>
              <a:rPr lang="en-AU" sz="3200" dirty="0" smtClean="0">
                <a:latin typeface="Arial" pitchFamily="34" charset="0"/>
                <a:cs typeface="Arial" pitchFamily="34" charset="0"/>
              </a:rPr>
              <a:t>knowing the name and title of the person you want to talk to</a:t>
            </a:r>
          </a:p>
          <a:p>
            <a:pPr>
              <a:buNone/>
            </a:pPr>
            <a:r>
              <a:rPr lang="en-AU" sz="3200" dirty="0" smtClean="0">
                <a:latin typeface="Arial" pitchFamily="34" charset="0"/>
                <a:cs typeface="Arial" pitchFamily="34" charset="0"/>
                <a:sym typeface="Wingdings"/>
              </a:rPr>
              <a:t>	 </a:t>
            </a:r>
            <a:r>
              <a:rPr lang="en-AU" sz="3200" dirty="0" smtClean="0">
                <a:latin typeface="Arial" pitchFamily="34" charset="0"/>
                <a:cs typeface="Arial" pitchFamily="34" charset="0"/>
              </a:rPr>
              <a:t>practising what you are going to say</a:t>
            </a:r>
          </a:p>
          <a:p>
            <a:pPr>
              <a:buNone/>
            </a:pPr>
            <a:r>
              <a:rPr lang="en-AU" sz="3200" dirty="0" smtClean="0">
                <a:latin typeface="Arial" pitchFamily="34" charset="0"/>
                <a:cs typeface="Arial" pitchFamily="34" charset="0"/>
                <a:sym typeface="Wingdings"/>
              </a:rPr>
              <a:t>	 </a:t>
            </a:r>
            <a:r>
              <a:rPr lang="en-AU" sz="3200" dirty="0" smtClean="0">
                <a:latin typeface="Arial" pitchFamily="34" charset="0"/>
                <a:cs typeface="Arial" pitchFamily="34" charset="0"/>
              </a:rPr>
              <a:t>letting the person you are talking to know how you can benefit the company or their business</a:t>
            </a:r>
            <a:endParaRPr lang="en-A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Getting access to the person you want to speak to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AU" sz="3200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en-AU" sz="3200" dirty="0" smtClean="0">
                <a:latin typeface="Arial" pitchFamily="34" charset="0"/>
                <a:cs typeface="Arial" pitchFamily="34" charset="0"/>
              </a:rPr>
              <a:t>eceptionists or personal assistants are often responsible for screening calls.</a:t>
            </a:r>
          </a:p>
          <a:p>
            <a:r>
              <a:rPr lang="en-AU" sz="3200" dirty="0" smtClean="0">
                <a:latin typeface="Arial" pitchFamily="34" charset="0"/>
                <a:cs typeface="Arial" pitchFamily="34" charset="0"/>
              </a:rPr>
              <a:t>The more important the person you are calling is, the harder they will be to reach.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Getting access to the person you want to speak to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sz="3200" dirty="0" smtClean="0">
                <a:latin typeface="Arial" pitchFamily="34" charset="0"/>
                <a:cs typeface="Arial" pitchFamily="34" charset="0"/>
              </a:rPr>
              <a:t>Ask the receptionist the name of the person who does the hiring: </a:t>
            </a:r>
            <a:endParaRPr lang="en-AU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AU" sz="3200" dirty="0" smtClean="0">
                <a:latin typeface="Arial" pitchFamily="34" charset="0"/>
                <a:cs typeface="Arial" pitchFamily="34" charset="0"/>
                <a:sym typeface="Wingdings"/>
              </a:rPr>
              <a:t>	</a:t>
            </a:r>
            <a:r>
              <a:rPr lang="en-AU" sz="3200" dirty="0" smtClean="0">
                <a:latin typeface="Arial" pitchFamily="34" charset="0"/>
                <a:cs typeface="Arial" pitchFamily="34" charset="0"/>
              </a:rPr>
              <a:t>‘</a:t>
            </a:r>
            <a:r>
              <a:rPr lang="en-AU" sz="3200" dirty="0" smtClean="0">
                <a:latin typeface="Arial" pitchFamily="34" charset="0"/>
                <a:cs typeface="Arial" pitchFamily="34" charset="0"/>
              </a:rPr>
              <a:t>Hello, this is Kathy Porter. Would you please give me the name of the person responsible for staff selection?’  </a:t>
            </a:r>
            <a:r>
              <a:rPr lang="en-AU" sz="3200" dirty="0" smtClean="0">
                <a:latin typeface="Arial" pitchFamily="34" charset="0"/>
                <a:cs typeface="Arial" pitchFamily="34" charset="0"/>
              </a:rPr>
              <a:t>				OR</a:t>
            </a:r>
            <a:endParaRPr lang="en-AU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AU" sz="3200" dirty="0" smtClean="0">
                <a:latin typeface="Arial" pitchFamily="34" charset="0"/>
                <a:cs typeface="Arial" pitchFamily="34" charset="0"/>
                <a:sym typeface="Wingdings"/>
              </a:rPr>
              <a:t>	</a:t>
            </a:r>
            <a:r>
              <a:rPr lang="en-AU" sz="3200" dirty="0" smtClean="0">
                <a:latin typeface="Arial" pitchFamily="34" charset="0"/>
                <a:cs typeface="Arial" pitchFamily="34" charset="0"/>
              </a:rPr>
              <a:t>‘</a:t>
            </a:r>
            <a:r>
              <a:rPr lang="en-AU" sz="3200" dirty="0" smtClean="0">
                <a:latin typeface="Arial" pitchFamily="34" charset="0"/>
                <a:cs typeface="Arial" pitchFamily="34" charset="0"/>
              </a:rPr>
              <a:t>Would you please tell me the name of the manager of the IT department?’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Get the name right!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sz="3200" dirty="0" smtClean="0">
                <a:latin typeface="Arial" pitchFamily="34" charset="0"/>
                <a:cs typeface="Arial" pitchFamily="34" charset="0"/>
              </a:rPr>
              <a:t>Ask for the person’s full name and the correct spelling, and find out how to say their name.</a:t>
            </a:r>
          </a:p>
          <a:p>
            <a:r>
              <a:rPr lang="en-AU" sz="3200" dirty="0" smtClean="0">
                <a:latin typeface="Arial" pitchFamily="34" charset="0"/>
                <a:cs typeface="Arial" pitchFamily="34" charset="0"/>
              </a:rPr>
              <a:t>If you can’t get past the assistant, tell them about your skills and experience. Ask about the company and for advice on the best way to follow up on getting a job there.</a:t>
            </a:r>
            <a:endParaRPr lang="en-A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Try again later!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sz="3600" dirty="0" smtClean="0">
                <a:latin typeface="Arial" pitchFamily="34" charset="0"/>
                <a:cs typeface="Arial" pitchFamily="34" charset="0"/>
              </a:rPr>
              <a:t>If this doesn’t work, call at a different time of day and speak to someone else. </a:t>
            </a:r>
          </a:p>
          <a:p>
            <a:r>
              <a:rPr lang="en-AU" sz="3600" dirty="0" smtClean="0">
                <a:latin typeface="Arial" pitchFamily="34" charset="0"/>
                <a:cs typeface="Arial" pitchFamily="34" charset="0"/>
              </a:rPr>
              <a:t>Now that you know the names and roles of people you want to speak to, this should be easier.</a:t>
            </a:r>
            <a:endParaRPr lang="en-A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ontacting employers&amp;quot;&quot;/&gt;&lt;property id=&quot;20307&quot; value=&quot;256&quot;/&gt;&lt;/object&gt;&lt;object type=&quot;3&quot; unique_id=&quot;10007&quot;&gt;&lt;property id=&quot;20148&quot; value=&quot;5&quot;/&gt;&lt;property id=&quot;20300&quot; value=&quot;Slide 4 - &amp;quot;Cold calling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How to sound confident over the phone&amp;quot;&quot;/&gt;&lt;property id=&quot;20307&quot; value=&quot;260&quot;/&gt;&lt;/object&gt;&lt;object type=&quot;3&quot; unique_id=&quot;10086&quot;&gt;&lt;property id=&quot;20148&quot; value=&quot;5&quot;/&gt;&lt;property id=&quot;20300&quot; value=&quot;Slide 2 - &amp;quot;Improve your changes of getting a job&amp;quot;&quot;/&gt;&lt;property id=&quot;20307&quot; value=&quot;261&quot;/&gt;&lt;/object&gt;&lt;object type=&quot;3&quot; unique_id=&quot;10087&quot;&gt;&lt;property id=&quot;20148&quot; value=&quot;5&quot;/&gt;&lt;property id=&quot;20300&quot; value=&quot;Slide 3 - &amp;quot;Be prepared&amp;quot;&quot;/&gt;&lt;property id=&quot;20307&quot; value=&quot;262&quot;/&gt;&lt;/object&gt;&lt;object type=&quot;3&quot; unique_id=&quot;10088&quot;&gt;&lt;property id=&quot;20148&quot; value=&quot;5&quot;/&gt;&lt;property id=&quot;20300&quot; value=&quot;Slide 6 - &amp;quot;Getting access to the person you want to speak to&amp;quot;&quot;/&gt;&lt;property id=&quot;20307&quot; value=&quot;264&quot;/&gt;&lt;/object&gt;&lt;object type=&quot;3&quot; unique_id=&quot;10089&quot;&gt;&lt;property id=&quot;20148&quot; value=&quot;5&quot;/&gt;&lt;property id=&quot;20300&quot; value=&quot;Slide 8 - &amp;quot;Get the name right!&amp;quot;&quot;/&gt;&lt;property id=&quot;20307&quot; value=&quot;263&quot;/&gt;&lt;/object&gt;&lt;object type=&quot;3&quot; unique_id=&quot;10090&quot;&gt;&lt;property id=&quot;20148&quot; value=&quot;5&quot;/&gt;&lt;property id=&quot;20300&quot; value=&quot;Slide 9 - &amp;quot;Try again later!&amp;quot;&quot;/&gt;&lt;property id=&quot;20307&quot; value=&quot;265&quot;/&gt;&lt;/object&gt;&lt;object type=&quot;3&quot; unique_id=&quot;10143&quot;&gt;&lt;property id=&quot;20148&quot; value=&quot;5&quot;/&gt;&lt;property id=&quot;20300&quot; value=&quot;Slide 7 - &amp;quot;Getting access to the person you want to speak to&amp;quot;&quot;/&gt;&lt;property id=&quot;20307&quot; value=&quot;266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</TotalTime>
  <Words>242</Words>
  <Application>Microsoft Office PowerPoint</Application>
  <PresentationFormat>On-screen Show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Oriel</vt:lpstr>
      <vt:lpstr>Contacting employers</vt:lpstr>
      <vt:lpstr>Improve your changes of getting a job</vt:lpstr>
      <vt:lpstr>Be prepared</vt:lpstr>
      <vt:lpstr>Cold calling</vt:lpstr>
      <vt:lpstr>How to sound confident over the phone</vt:lpstr>
      <vt:lpstr>Getting access to the person you want to speak to</vt:lpstr>
      <vt:lpstr>Getting access to the person you want to speak to</vt:lpstr>
      <vt:lpstr>Get the name right!</vt:lpstr>
      <vt:lpstr>Try again later!</vt:lpstr>
    </vt:vector>
  </TitlesOfParts>
  <Company>DET NSW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Contacting employers</dc:title>
  <dc:creator>jgill5</dc:creator>
  <cp:lastModifiedBy>jgill5</cp:lastModifiedBy>
  <cp:revision>8</cp:revision>
  <dcterms:created xsi:type="dcterms:W3CDTF">2009-10-23T00:38:08Z</dcterms:created>
  <dcterms:modified xsi:type="dcterms:W3CDTF">2009-10-23T01:20:05Z</dcterms:modified>
</cp:coreProperties>
</file>