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D7D95-5051-41DB-892C-2377773372DB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878F5-07BB-4918-9062-86C1F8F1E078}" type="slidenum">
              <a:rPr lang="en-AU" smtClean="0"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D7D95-5051-41DB-892C-2377773372DB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878F5-07BB-4918-9062-86C1F8F1E07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D7D95-5051-41DB-892C-2377773372DB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878F5-07BB-4918-9062-86C1F8F1E07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D7D95-5051-41DB-892C-2377773372DB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878F5-07BB-4918-9062-86C1F8F1E07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D7D95-5051-41DB-892C-2377773372DB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878F5-07BB-4918-9062-86C1F8F1E078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D7D95-5051-41DB-892C-2377773372DB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878F5-07BB-4918-9062-86C1F8F1E07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D7D95-5051-41DB-892C-2377773372DB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878F5-07BB-4918-9062-86C1F8F1E07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D7D95-5051-41DB-892C-2377773372DB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878F5-07BB-4918-9062-86C1F8F1E07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D7D95-5051-41DB-892C-2377773372DB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878F5-07BB-4918-9062-86C1F8F1E078}" type="slidenum">
              <a:rPr lang="en-AU" smtClean="0"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D7D95-5051-41DB-892C-2377773372DB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878F5-07BB-4918-9062-86C1F8F1E07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D7D95-5051-41DB-892C-2377773372DB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878F5-07BB-4918-9062-86C1F8F1E078}" type="slidenum">
              <a:rPr lang="en-AU" smtClean="0"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12D7D95-5051-41DB-892C-2377773372DB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CC878F5-07BB-4918-9062-86C1F8F1E078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Job interviews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How to prepare for a job interview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Preparation checklist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Research the company: its history, structure, personnel and goals.</a:t>
            </a:r>
          </a:p>
          <a:p>
            <a:r>
              <a:rPr lang="en-AU" dirty="0" smtClean="0"/>
              <a:t>Know the contents of your résumé well.</a:t>
            </a:r>
          </a:p>
          <a:p>
            <a:r>
              <a:rPr lang="en-AU" dirty="0" smtClean="0"/>
              <a:t>Prepare questions that you want to ask the interviewer.</a:t>
            </a:r>
          </a:p>
          <a:p>
            <a:r>
              <a:rPr lang="en-AU" dirty="0" smtClean="0"/>
              <a:t>Practise your interview skills.</a:t>
            </a:r>
          </a:p>
          <a:p>
            <a:r>
              <a:rPr lang="en-AU" dirty="0" smtClean="0"/>
              <a:t>Practise how you will answer particular questions.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Preparation checklist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Make sure you know:</a:t>
            </a:r>
          </a:p>
          <a:p>
            <a:pPr>
              <a:buNone/>
            </a:pPr>
            <a:r>
              <a:rPr lang="en-AU" dirty="0" smtClean="0">
                <a:sym typeface="Wingdings"/>
              </a:rPr>
              <a:t> </a:t>
            </a:r>
            <a:r>
              <a:rPr lang="en-AU" dirty="0" smtClean="0"/>
              <a:t>the time and place of the interview</a:t>
            </a:r>
          </a:p>
          <a:p>
            <a:pPr>
              <a:buNone/>
            </a:pPr>
            <a:r>
              <a:rPr lang="en-AU" dirty="0" smtClean="0">
                <a:sym typeface="Wingdings"/>
              </a:rPr>
              <a:t> </a:t>
            </a:r>
            <a:r>
              <a:rPr lang="en-AU" dirty="0" smtClean="0"/>
              <a:t>the name and job title of the interviewer or the members of the interview panel.</a:t>
            </a:r>
          </a:p>
          <a:p>
            <a:pPr>
              <a:buNone/>
            </a:pP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to do in the interview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Predict possible questions.</a:t>
            </a:r>
          </a:p>
          <a:p>
            <a:r>
              <a:rPr lang="en-AU" dirty="0" smtClean="0"/>
              <a:t>Show that you really want the job.</a:t>
            </a:r>
          </a:p>
          <a:p>
            <a:r>
              <a:rPr lang="en-AU" dirty="0" smtClean="0"/>
              <a:t>Show that you are enthusiastic about what you have done and what you want to do.</a:t>
            </a:r>
          </a:p>
          <a:p>
            <a:r>
              <a:rPr lang="en-AU" dirty="0" smtClean="0"/>
              <a:t>Communicate your skills and abilities clearly.</a:t>
            </a:r>
          </a:p>
          <a:p>
            <a:r>
              <a:rPr lang="en-AU" dirty="0" smtClean="0"/>
              <a:t>During the interview, focus on the interviewers/s. In a panel, try to make equal amounts of eye-contact with each person.</a:t>
            </a:r>
          </a:p>
          <a:p>
            <a:r>
              <a:rPr lang="en-AU" dirty="0" smtClean="0"/>
              <a:t>Present yourself as being confident.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Practice makes perfect!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Practise your interview skills with friends or family.</a:t>
            </a:r>
          </a:p>
          <a:p>
            <a:r>
              <a:rPr lang="en-AU" dirty="0" smtClean="0"/>
              <a:t>Video one or more of your role-play interviews and watch them carefully.</a:t>
            </a:r>
          </a:p>
          <a:p>
            <a:r>
              <a:rPr lang="en-AU" dirty="0" smtClean="0"/>
              <a:t>Learn from </a:t>
            </a:r>
            <a:r>
              <a:rPr lang="en-AU" smtClean="0"/>
              <a:t>your mistakes.</a:t>
            </a: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Job interviews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Preparation checklist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reparation checklist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What to do in the interview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Practice makes perfect!&amp;quot;&quot;/&gt;&lt;property id=&quot;20307&quot; value=&quot;260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</TotalTime>
  <Words>190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Job interviews</vt:lpstr>
      <vt:lpstr>Preparation checklist</vt:lpstr>
      <vt:lpstr>Preparation checklist</vt:lpstr>
      <vt:lpstr>What to do in the interview</vt:lpstr>
      <vt:lpstr>Practice makes perfect!</vt:lpstr>
    </vt:vector>
  </TitlesOfParts>
  <Company>DET 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interviews</dc:title>
  <dc:creator>jgill5</dc:creator>
  <cp:lastModifiedBy>jgill5</cp:lastModifiedBy>
  <cp:revision>3</cp:revision>
  <dcterms:created xsi:type="dcterms:W3CDTF">2009-10-23T04:25:58Z</dcterms:created>
  <dcterms:modified xsi:type="dcterms:W3CDTF">2009-10-23T04:44:41Z</dcterms:modified>
</cp:coreProperties>
</file>