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F2D3-E0B0-4F0D-A7D2-ABD3580C302F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AD28D-C59A-4F66-B00F-BE7D91670DD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1A27A1-0698-4C8D-B83F-36C263001351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8B399E-8133-4863-9E73-4CE348E1D757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1428737"/>
            <a:ext cx="7429552" cy="1714511"/>
          </a:xfrm>
        </p:spPr>
        <p:txBody>
          <a:bodyPr/>
          <a:lstStyle/>
          <a:p>
            <a:r>
              <a:rPr lang="en-AU" b="1" dirty="0" smtClean="0"/>
              <a:t>Phoning employers</a:t>
            </a:r>
            <a:endParaRPr lang="en-AU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428736"/>
            <a:ext cx="7406640" cy="2173928"/>
          </a:xfrm>
        </p:spPr>
        <p:txBody>
          <a:bodyPr>
            <a:normAutofit/>
          </a:bodyPr>
          <a:lstStyle/>
          <a:p>
            <a:endParaRPr lang="en-AU" sz="3600" dirty="0"/>
          </a:p>
        </p:txBody>
      </p:sp>
      <p:pic>
        <p:nvPicPr>
          <p:cNvPr id="1026" name="Picture 2" descr="V:\2009_073_L4L_Wraps_English\Production\02_master\lo\8823_world_of_work\graphics\2002_324_008_02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429000"/>
            <a:ext cx="3786213" cy="2286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Opening lines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Rehearse your opening lines before you call.</a:t>
            </a:r>
          </a:p>
          <a:p>
            <a:r>
              <a:rPr lang="en-AU" dirty="0" smtClean="0"/>
              <a:t>Here’s what to do: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introduce yourself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tell them why you are contacting them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tell them about the skills that you have that relate to the job 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ask if you can send them your r</a:t>
            </a:r>
            <a:r>
              <a:rPr lang="en-AU" dirty="0" smtClean="0"/>
              <a:t>é</a:t>
            </a:r>
            <a:r>
              <a:rPr lang="en-AU" dirty="0" smtClean="0"/>
              <a:t>sumé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arrange a follow-up contact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Try again later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If the person you want to speak to is unavailable, call back later and ask for them by their name and department, e.g.</a:t>
            </a:r>
          </a:p>
          <a:p>
            <a:r>
              <a:rPr lang="en-AU" dirty="0" smtClean="0"/>
              <a:t>‘Can I please speak to Jo Allen in the IT department?’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If there are no jobs now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Ask if you can send your r</a:t>
            </a:r>
            <a:r>
              <a:rPr lang="en-AU" dirty="0" smtClean="0"/>
              <a:t>é</a:t>
            </a:r>
            <a:r>
              <a:rPr lang="en-AU" dirty="0" smtClean="0"/>
              <a:t>sumé and call again in a few weeks. Send your résumé and a cover letter and make sure that you call again later and ask for an interview</a:t>
            </a:r>
          </a:p>
          <a:p>
            <a:r>
              <a:rPr lang="en-AU" dirty="0" smtClean="0"/>
              <a:t>Ask for information on what the company looks for in new employees: ‘I know you don’t have any vacancies now, but what skills are you looking for when you recruit?’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If there are no jobs now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Ask for a referral or other leads: ‘Do you know of another company looking for someone with my skills?’ If you are given a company name, ask for a name and phone number so you can contact </a:t>
            </a:r>
            <a:r>
              <a:rPr lang="en-AU" dirty="0" smtClean="0"/>
              <a:t>them.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Phoning employer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Opening lines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Try again later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If there are no jobs now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If there are no jobs now&amp;quot;&quot;/&gt;&lt;property id=&quot;20307&quot; value=&quot;260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217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Phoning employers</vt:lpstr>
      <vt:lpstr>Opening lines</vt:lpstr>
      <vt:lpstr>Try again later</vt:lpstr>
      <vt:lpstr>If there are no jobs now</vt:lpstr>
      <vt:lpstr>If there are no jobs now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Phoning employers</dc:title>
  <dc:creator>jgill5</dc:creator>
  <cp:lastModifiedBy>jgill5</cp:lastModifiedBy>
  <cp:revision>15</cp:revision>
  <dcterms:created xsi:type="dcterms:W3CDTF">2009-10-23T01:37:05Z</dcterms:created>
  <dcterms:modified xsi:type="dcterms:W3CDTF">2009-10-23T03:39:03Z</dcterms:modified>
</cp:coreProperties>
</file>