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custDataLst>
    <p:tags r:id="rId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F03CA2-F6D1-487B-994E-AEFA3BFCBFDE}" type="datetimeFigureOut">
              <a:rPr lang="en-US" smtClean="0"/>
              <a:t>10/23/2009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F66270-FF66-44C7-86C9-9800D25F4AF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8C08E26-045D-4A1D-8CDD-609504DA18BC}" type="datetimeFigureOut">
              <a:rPr lang="en-US" smtClean="0"/>
              <a:t>10/23/2009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3B576C7-0BFD-41BC-8DDD-ABDDBD62910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C08E26-045D-4A1D-8CDD-609504DA18BC}" type="datetimeFigureOut">
              <a:rPr lang="en-US" smtClean="0"/>
              <a:t>10/23/2009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B576C7-0BFD-41BC-8DDD-ABDDBD62910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C08E26-045D-4A1D-8CDD-609504DA18BC}" type="datetimeFigureOut">
              <a:rPr lang="en-US" smtClean="0"/>
              <a:t>10/23/2009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B576C7-0BFD-41BC-8DDD-ABDDBD62910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C08E26-045D-4A1D-8CDD-609504DA18BC}" type="datetimeFigureOut">
              <a:rPr lang="en-US" smtClean="0"/>
              <a:t>10/23/2009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B576C7-0BFD-41BC-8DDD-ABDDBD629102}" type="slidenum">
              <a:rPr lang="en-AU" smtClean="0"/>
              <a:t>‹#›</a:t>
            </a:fld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C08E26-045D-4A1D-8CDD-609504DA18BC}" type="datetimeFigureOut">
              <a:rPr lang="en-US" smtClean="0"/>
              <a:t>10/23/2009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B576C7-0BFD-41BC-8DDD-ABDDBD629102}" type="slidenum">
              <a:rPr lang="en-AU" smtClean="0"/>
              <a:t>‹#›</a:t>
            </a:fld>
            <a:endParaRPr lang="en-AU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C08E26-045D-4A1D-8CDD-609504DA18BC}" type="datetimeFigureOut">
              <a:rPr lang="en-US" smtClean="0"/>
              <a:t>10/23/2009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B576C7-0BFD-41BC-8DDD-ABDDBD629102}" type="slidenum">
              <a:rPr lang="en-AU" smtClean="0"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C08E26-045D-4A1D-8CDD-609504DA18BC}" type="datetimeFigureOut">
              <a:rPr lang="en-US" smtClean="0"/>
              <a:t>10/23/2009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B576C7-0BFD-41BC-8DDD-ABDDBD629102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C08E26-045D-4A1D-8CDD-609504DA18BC}" type="datetimeFigureOut">
              <a:rPr lang="en-US" smtClean="0"/>
              <a:t>10/23/2009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B576C7-0BFD-41BC-8DDD-ABDDBD629102}" type="slidenum">
              <a:rPr lang="en-AU" smtClean="0"/>
              <a:t>‹#›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C08E26-045D-4A1D-8CDD-609504DA18BC}" type="datetimeFigureOut">
              <a:rPr lang="en-US" smtClean="0"/>
              <a:t>10/23/2009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B576C7-0BFD-41BC-8DDD-ABDDBD62910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8C08E26-045D-4A1D-8CDD-609504DA18BC}" type="datetimeFigureOut">
              <a:rPr lang="en-US" smtClean="0"/>
              <a:t>10/23/2009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B576C7-0BFD-41BC-8DDD-ABDDBD629102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8C08E26-045D-4A1D-8CDD-609504DA18BC}" type="datetimeFigureOut">
              <a:rPr lang="en-US" smtClean="0"/>
              <a:t>10/23/2009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3B576C7-0BFD-41BC-8DDD-ABDDBD629102}" type="slidenum">
              <a:rPr lang="en-AU" smtClean="0"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8C08E26-045D-4A1D-8CDD-609504DA18BC}" type="datetimeFigureOut">
              <a:rPr lang="en-US" smtClean="0"/>
              <a:t>10/23/2009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3B576C7-0BFD-41BC-8DDD-ABDDBD629102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How to write a résum</a:t>
            </a:r>
            <a:r>
              <a:rPr lang="en-AU" dirty="0" smtClean="0"/>
              <a:t>é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well written and up-to-date résumé is a very important tool in your job search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 résumé is a description of your education, work history, volunteer activities and personal strengths and achievements</a:t>
            </a:r>
          </a:p>
          <a:p>
            <a:r>
              <a:rPr lang="en-AU" dirty="0" smtClean="0"/>
              <a:t>Each résumé that you write will be slightly different depending on the position you are seeking and the employer it is written for</a:t>
            </a:r>
          </a:p>
          <a:p>
            <a:r>
              <a:rPr lang="en-AU" dirty="0" smtClean="0"/>
              <a:t>You should keep your résumé up to date </a:t>
            </a:r>
          </a:p>
          <a:p>
            <a:r>
              <a:rPr lang="en-AU" dirty="0" smtClean="0"/>
              <a:t>It can be submitted as a paper copy or electronically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a résumé?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 résumé provides a potential employer with:</a:t>
            </a:r>
          </a:p>
          <a:p>
            <a:pPr>
              <a:buNone/>
            </a:pPr>
            <a:r>
              <a:rPr lang="en-AU" dirty="0" smtClean="0"/>
              <a:t>∙ initial information to get you an interview</a:t>
            </a:r>
          </a:p>
          <a:p>
            <a:pPr>
              <a:buNone/>
            </a:pPr>
            <a:r>
              <a:rPr lang="en-AU" dirty="0" smtClean="0"/>
              <a:t>∙ </a:t>
            </a:r>
            <a:r>
              <a:rPr lang="en-AU" dirty="0" smtClean="0"/>
              <a:t>a summary of your work history, skills, achievements and experience</a:t>
            </a:r>
          </a:p>
          <a:p>
            <a:pPr>
              <a:buNone/>
            </a:pPr>
            <a:r>
              <a:rPr lang="en-AU" dirty="0" smtClean="0"/>
              <a:t>∙ </a:t>
            </a:r>
            <a:r>
              <a:rPr lang="en-AU" dirty="0" smtClean="0"/>
              <a:t>information about how you perform in different work situations</a:t>
            </a:r>
          </a:p>
          <a:p>
            <a:pPr>
              <a:buNone/>
            </a:pPr>
            <a:r>
              <a:rPr lang="en-AU" dirty="0" smtClean="0"/>
              <a:t>∙ </a:t>
            </a:r>
            <a:r>
              <a:rPr lang="en-AU" dirty="0" smtClean="0"/>
              <a:t>information about what you have accomplished</a:t>
            </a:r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to include in your </a:t>
            </a:r>
            <a:r>
              <a:rPr lang="en-AU" dirty="0" smtClean="0"/>
              <a:t>résumé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Do not include:</a:t>
            </a:r>
          </a:p>
          <a:p>
            <a:pPr>
              <a:buNone/>
            </a:pPr>
            <a:r>
              <a:rPr lang="en-AU" dirty="0" smtClean="0"/>
              <a:t>∙ </a:t>
            </a:r>
            <a:r>
              <a:rPr lang="en-AU" dirty="0" smtClean="0"/>
              <a:t>your age, marital status, number of children, condition of health, religious beliefs or political beliefs (unless your religious or political affiliation is relevant to the position)</a:t>
            </a:r>
          </a:p>
          <a:p>
            <a:pPr>
              <a:buNone/>
            </a:pPr>
            <a:r>
              <a:rPr lang="en-AU" dirty="0" smtClean="0"/>
              <a:t>∙ </a:t>
            </a:r>
            <a:r>
              <a:rPr lang="en-AU" dirty="0" smtClean="0"/>
              <a:t>negative reasons for leaving previous jobs (such as: ‘I was asked to leave’.)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What </a:t>
            </a:r>
            <a:r>
              <a:rPr lang="en-AU" dirty="0" smtClean="0"/>
              <a:t>not to include in your </a:t>
            </a:r>
            <a:r>
              <a:rPr lang="en-AU" dirty="0" smtClean="0"/>
              <a:t>résumé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Do not say you have done something that you haven’t</a:t>
            </a:r>
          </a:p>
          <a:p>
            <a:r>
              <a:rPr lang="en-AU" dirty="0" smtClean="0"/>
              <a:t>Do not make the résumé too long – no more than 2 pages is recommended for school students and school leavers.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not to do in your </a:t>
            </a:r>
            <a:r>
              <a:rPr lang="en-AU" dirty="0" smtClean="0"/>
              <a:t>résumé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How to write a résumé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What is a résumé?&amp;quot;&quot;/&gt;&lt;property id=&quot;20307&quot; value=&quot;257&quot;/&gt;&lt;/object&gt;&lt;object type=&quot;3&quot; unique_id=&quot;10006&quot;&gt;&lt;property id=&quot;20148&quot; value=&quot;5&quot;/&gt;&lt;property id=&quot;20300&quot; value=&quot;Slide 3 - &amp;quot;What to include in your résumé&amp;quot;&quot;/&gt;&lt;property id=&quot;20307&quot; value=&quot;258&quot;/&gt;&lt;/object&gt;&lt;object type=&quot;3&quot; unique_id=&quot;10007&quot;&gt;&lt;property id=&quot;20148&quot; value=&quot;5&quot;/&gt;&lt;property id=&quot;20300&quot; value=&quot;Slide 4 - &amp;quot;What not to include in your résumé&amp;quot;&quot;/&gt;&lt;property id=&quot;20307&quot; value=&quot;259&quot;/&gt;&lt;/object&gt;&lt;object type=&quot;3&quot; unique_id=&quot;10008&quot;&gt;&lt;property id=&quot;20148&quot; value=&quot;5&quot;/&gt;&lt;property id=&quot;20300&quot; value=&quot;Slide 5 - &amp;quot;What not to do in your résumé&amp;quot;&quot;/&gt;&lt;property id=&quot;20307&quot; value=&quot;260&quot;/&gt;&lt;/object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33</TotalTime>
  <Words>238</Words>
  <Application>Microsoft Office PowerPoint</Application>
  <PresentationFormat>On-screen Show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Concourse</vt:lpstr>
      <vt:lpstr>How to write a résumé</vt:lpstr>
      <vt:lpstr>What is a résumé?</vt:lpstr>
      <vt:lpstr>What to include in your résumé</vt:lpstr>
      <vt:lpstr>What not to include in your résumé</vt:lpstr>
      <vt:lpstr>What not to do in your résumé</vt:lpstr>
    </vt:vector>
  </TitlesOfParts>
  <Company>DET NSW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write a résumé</dc:title>
  <dc:creator>jgill5</dc:creator>
  <cp:lastModifiedBy>jgill5</cp:lastModifiedBy>
  <cp:revision>7</cp:revision>
  <dcterms:created xsi:type="dcterms:W3CDTF">2009-10-23T03:47:02Z</dcterms:created>
  <dcterms:modified xsi:type="dcterms:W3CDTF">2009-10-23T04:20:15Z</dcterms:modified>
</cp:coreProperties>
</file>