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  <p:sldId id="270" r:id="rId3"/>
    <p:sldId id="257" r:id="rId4"/>
    <p:sldId id="258" r:id="rId5"/>
    <p:sldId id="259" r:id="rId6"/>
    <p:sldId id="261" r:id="rId7"/>
    <p:sldId id="263" r:id="rId8"/>
    <p:sldId id="262" r:id="rId9"/>
    <p:sldId id="264" r:id="rId10"/>
    <p:sldId id="265" r:id="rId11"/>
    <p:sldId id="268" r:id="rId12"/>
    <p:sldId id="266" r:id="rId13"/>
    <p:sldId id="269" r:id="rId14"/>
    <p:sldId id="267" r:id="rId15"/>
    <p:sldId id="271" r:id="rId16"/>
  </p:sldIdLst>
  <p:sldSz cx="9144000" cy="6858000" type="screen4x3"/>
  <p:notesSz cx="6858000" cy="9144000"/>
  <p:custDataLst>
    <p:tags r:id="rId17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2B4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90" y="-24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3B710C-C7C2-4D99-B52B-DAC6E385D2E3}" type="datetimeFigureOut">
              <a:rPr lang="en-US" smtClean="0"/>
              <a:pPr/>
              <a:t>11/19/2009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82EA99-CE84-4CB4-8F0F-3FEA28382BA6}" type="slidenum">
              <a:rPr lang="en-AU" smtClean="0"/>
              <a:pPr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3B710C-C7C2-4D99-B52B-DAC6E385D2E3}" type="datetimeFigureOut">
              <a:rPr lang="en-US" smtClean="0"/>
              <a:pPr/>
              <a:t>11/19/2009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82EA99-CE84-4CB4-8F0F-3FEA28382BA6}" type="slidenum">
              <a:rPr lang="en-AU" smtClean="0"/>
              <a:pPr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3B710C-C7C2-4D99-B52B-DAC6E385D2E3}" type="datetimeFigureOut">
              <a:rPr lang="en-US" smtClean="0"/>
              <a:pPr/>
              <a:t>11/19/2009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82EA99-CE84-4CB4-8F0F-3FEA28382BA6}" type="slidenum">
              <a:rPr lang="en-AU" smtClean="0"/>
              <a:pPr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3B710C-C7C2-4D99-B52B-DAC6E385D2E3}" type="datetimeFigureOut">
              <a:rPr lang="en-US" smtClean="0"/>
              <a:pPr/>
              <a:t>11/19/2009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82EA99-CE84-4CB4-8F0F-3FEA28382BA6}" type="slidenum">
              <a:rPr lang="en-AU" smtClean="0"/>
              <a:pPr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3B710C-C7C2-4D99-B52B-DAC6E385D2E3}" type="datetimeFigureOut">
              <a:rPr lang="en-US" smtClean="0"/>
              <a:pPr/>
              <a:t>11/19/2009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82EA99-CE84-4CB4-8F0F-3FEA28382BA6}" type="slidenum">
              <a:rPr lang="en-AU" smtClean="0"/>
              <a:pPr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3B710C-C7C2-4D99-B52B-DAC6E385D2E3}" type="datetimeFigureOut">
              <a:rPr lang="en-US" smtClean="0"/>
              <a:pPr/>
              <a:t>11/19/2009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82EA99-CE84-4CB4-8F0F-3FEA28382BA6}" type="slidenum">
              <a:rPr lang="en-AU" smtClean="0"/>
              <a:pPr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3B710C-C7C2-4D99-B52B-DAC6E385D2E3}" type="datetimeFigureOut">
              <a:rPr lang="en-US" smtClean="0"/>
              <a:pPr/>
              <a:t>11/19/2009</a:t>
            </a:fld>
            <a:endParaRPr lang="en-A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82EA99-CE84-4CB4-8F0F-3FEA28382BA6}" type="slidenum">
              <a:rPr lang="en-AU" smtClean="0"/>
              <a:pPr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3B710C-C7C2-4D99-B52B-DAC6E385D2E3}" type="datetimeFigureOut">
              <a:rPr lang="en-US" smtClean="0"/>
              <a:pPr/>
              <a:t>11/19/2009</a:t>
            </a:fld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82EA99-CE84-4CB4-8F0F-3FEA28382BA6}" type="slidenum">
              <a:rPr lang="en-AU" smtClean="0"/>
              <a:pPr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3B710C-C7C2-4D99-B52B-DAC6E385D2E3}" type="datetimeFigureOut">
              <a:rPr lang="en-US" smtClean="0"/>
              <a:pPr/>
              <a:t>11/19/2009</a:t>
            </a:fld>
            <a:endParaRPr lang="en-A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82EA99-CE84-4CB4-8F0F-3FEA28382BA6}" type="slidenum">
              <a:rPr lang="en-AU" smtClean="0"/>
              <a:pPr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3B710C-C7C2-4D99-B52B-DAC6E385D2E3}" type="datetimeFigureOut">
              <a:rPr lang="en-US" smtClean="0"/>
              <a:pPr/>
              <a:t>11/19/2009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82EA99-CE84-4CB4-8F0F-3FEA28382BA6}" type="slidenum">
              <a:rPr lang="en-AU" smtClean="0"/>
              <a:pPr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3B710C-C7C2-4D99-B52B-DAC6E385D2E3}" type="datetimeFigureOut">
              <a:rPr lang="en-US" smtClean="0"/>
              <a:pPr/>
              <a:t>11/19/2009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82EA99-CE84-4CB4-8F0F-3FEA28382BA6}" type="slidenum">
              <a:rPr lang="en-AU" smtClean="0"/>
              <a:pPr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3B710C-C7C2-4D99-B52B-DAC6E385D2E3}" type="datetimeFigureOut">
              <a:rPr lang="en-US" smtClean="0"/>
              <a:pPr/>
              <a:t>11/19/2009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82EA99-CE84-4CB4-8F0F-3FEA28382BA6}" type="slidenum">
              <a:rPr lang="en-AU" smtClean="0"/>
              <a:pPr/>
              <a:t>‹#›</a:t>
            </a:fld>
            <a:endParaRPr lang="en-A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file:///V:\2009_073_L4L_Wraps_English\Production\02_master\lo\8829_visual_humour\graphics\StarCharacter_17.jpg" TargetMode="External"/><Relationship Id="rId7" Type="http://schemas.openxmlformats.org/officeDocument/2006/relationships/image" Target="file:///V:\2009_073_L4L_Wraps_English\Production\02_master\lo\8829_visual_humour\graphics\StarCharacter_red.jpg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jpeg"/><Relationship Id="rId5" Type="http://schemas.openxmlformats.org/officeDocument/2006/relationships/image" Target="file:///V:\2009_073_L4L_Wraps_English\Production\02_master\lo\8829_visual_humour\graphics\yellow_star2.JPG" TargetMode="External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AU" sz="9600" b="1" dirty="0" smtClean="0">
                <a:solidFill>
                  <a:srgbClr val="002B4C"/>
                </a:solidFill>
                <a:latin typeface="Gigi" pitchFamily="82" charset="0"/>
              </a:rPr>
              <a:t>Visual humour</a:t>
            </a:r>
            <a:endParaRPr lang="en-AU" sz="9600" b="1" dirty="0">
              <a:solidFill>
                <a:srgbClr val="002B4C"/>
              </a:solidFill>
              <a:latin typeface="Gigi" pitchFamily="82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158" y="1571612"/>
            <a:ext cx="8229600" cy="4525963"/>
          </a:xfrm>
        </p:spPr>
        <p:txBody>
          <a:bodyPr>
            <a:normAutofit/>
          </a:bodyPr>
          <a:lstStyle/>
          <a:p>
            <a:pPr algn="ctr">
              <a:buNone/>
            </a:pPr>
            <a:endParaRPr lang="en-AU" sz="8000" dirty="0">
              <a:latin typeface="Chiller" pitchFamily="82" charset="0"/>
            </a:endParaRPr>
          </a:p>
          <a:p>
            <a:pPr algn="ctr">
              <a:buNone/>
            </a:pPr>
            <a:r>
              <a:rPr lang="en-AU" sz="8000" dirty="0" smtClean="0">
                <a:latin typeface="Chiller" pitchFamily="82" charset="0"/>
              </a:rPr>
              <a:t>What makes us laugh?</a:t>
            </a:r>
            <a:endParaRPr lang="en-AU" sz="8000" dirty="0">
              <a:latin typeface="Chiller" pitchFamily="82" charset="0"/>
            </a:endParaRPr>
          </a:p>
        </p:txBody>
      </p:sp>
      <p:pic>
        <p:nvPicPr>
          <p:cNvPr id="6" name="StarCharacter_17.jpg" descr="V:\2009_073_L4L_Wraps_English\Production\02_master\lo\8829_visual_humour\graphics\StarCharacter_17.jpg"/>
          <p:cNvPicPr>
            <a:picLocks noChangeAspect="1"/>
          </p:cNvPicPr>
          <p:nvPr/>
        </p:nvPicPr>
        <p:blipFill>
          <a:blip r:embed="rId2" r:link="rId3" cstate="print"/>
          <a:stretch>
            <a:fillRect/>
          </a:stretch>
        </p:blipFill>
        <p:spPr>
          <a:xfrm>
            <a:off x="6500826" y="4357694"/>
            <a:ext cx="2214578" cy="2286016"/>
          </a:xfrm>
          <a:prstGeom prst="rect">
            <a:avLst/>
          </a:prstGeom>
        </p:spPr>
      </p:pic>
      <p:pic>
        <p:nvPicPr>
          <p:cNvPr id="7" name="yellow_star2.JPG" descr="V:\2009_073_L4L_Wraps_English\Production\02_master\lo\8829_visual_humour\graphics\yellow_star2.JPG"/>
          <p:cNvPicPr>
            <a:picLocks noChangeAspect="1"/>
          </p:cNvPicPr>
          <p:nvPr/>
        </p:nvPicPr>
        <p:blipFill>
          <a:blip r:embed="rId4" r:link="rId5"/>
          <a:stretch>
            <a:fillRect/>
          </a:stretch>
        </p:blipFill>
        <p:spPr>
          <a:xfrm>
            <a:off x="3286116" y="1285860"/>
            <a:ext cx="2214578" cy="2071702"/>
          </a:xfrm>
          <a:prstGeom prst="rect">
            <a:avLst/>
          </a:prstGeom>
        </p:spPr>
      </p:pic>
      <p:pic>
        <p:nvPicPr>
          <p:cNvPr id="8" name="StarCharacter_red.jpg" descr="V:\2009_073_L4L_Wraps_English\Production\02_master\lo\8829_visual_humour\graphics\StarCharacter_red.jpg"/>
          <p:cNvPicPr>
            <a:picLocks noChangeAspect="1"/>
          </p:cNvPicPr>
          <p:nvPr/>
        </p:nvPicPr>
        <p:blipFill>
          <a:blip r:embed="rId6" r:link="rId7"/>
          <a:stretch>
            <a:fillRect/>
          </a:stretch>
        </p:blipFill>
        <p:spPr>
          <a:xfrm>
            <a:off x="428596" y="4714884"/>
            <a:ext cx="1928826" cy="180022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T:\Graphics\People\TAFE people images from Jan Gilbank\3278c_s1_uf01_co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00034" y="678637"/>
            <a:ext cx="8143932" cy="550072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T:\Graphics\People\TAFE people images from Jan Gilbank\2083S_U1_trampoline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28596" y="500042"/>
            <a:ext cx="8286808" cy="585791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AU"/>
          </a:p>
        </p:txBody>
      </p:sp>
      <p:pic>
        <p:nvPicPr>
          <p:cNvPr id="6147" name="Picture 3" descr="T:\Graphics\Cartoons\theme cartoons with captions\PAS4_5_4_N0_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711982"/>
            <a:ext cx="8572560" cy="543403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Picture 3" descr="T:\Graphics\People\TAFE people images from Jan Gilbank\3282x_u2_smoke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21439" y="607199"/>
            <a:ext cx="8501122" cy="564360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T:\Graphics\People\TAFE people images from Jan Gilbank\2003_023_f04_co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71472" y="964389"/>
            <a:ext cx="8001056" cy="492922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T:\Graphics\People\TAFE people images from Jan Gilbank\2003_183_003_f01_co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14282" y="857232"/>
            <a:ext cx="8715436" cy="514353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T:\Graphics\Cartoons\non_balloon_cartoons\PAS4.5_34_coordinates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28596" y="872752"/>
            <a:ext cx="8286808" cy="511249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T:\Graphics\People\TAFE people images from Jan Gilbank\2003_196_011_f12.jpg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07141" y="642918"/>
            <a:ext cx="8929718" cy="55721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T:\Graphics\People\TAFE people images from Jan Gilbank\2003_142_003_f03.jpg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28596" y="607199"/>
            <a:ext cx="8286808" cy="56436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T:\Graphics\People\TAFE people images from Jan Gilbank\2003_023_f27_co.jpg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821505" y="928670"/>
            <a:ext cx="7500990" cy="5000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T:\Graphics\Cartoons\theme cartoons with captions\SGS4.1_2_30 Prison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678629" y="571480"/>
            <a:ext cx="7786742" cy="571504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T:\Graphics\People\TAFE people images from Jan Gilbank\3282x_u4_chaos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4315" y="464323"/>
            <a:ext cx="8215370" cy="592935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V:\2009_073_L4L_Wraps_English\Production\02_master\lo\8829_visual_humour\graphics\3283y_u1_uf02_co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2877" y="1464456"/>
            <a:ext cx="8358246" cy="392908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T:\Graphics\People\TAFE people images from Jan Gilbank\3282M_U2_F02_CO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57158" y="464323"/>
            <a:ext cx="8429684" cy="592935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09"/>
  <p:tag name="MMPROD_UIDATA" val="&lt;database version=&quot;7.0&quot;&gt;&lt;object type=&quot;1&quot; unique_id=&quot;10001&quot;&gt;&lt;property id=&quot;20141&quot; value=&quot;Visual humour&quot;/&gt;&lt;property id=&quot;20148&quot; value=&quot;5&quot;/&gt;&lt;property id=&quot;20184&quot; value=&quot;7&quot;/&gt;&lt;property id=&quot;20224&quot; value=&quot;V:\2009_073_L4L_Wraps_English\Production\02_master\lo\8829_visual_humour\applets&quot;/&gt;&lt;property id=&quot;20250&quot; value=&quot;0&quot;/&gt;&lt;property id=&quot;20251&quot; value=&quot;0&quot;/&gt;&lt;property id=&quot;20259&quot; value=&quot;0&quot;/&gt;&lt;object type=&quot;8&quot; unique_id=&quot;10002&quot;&gt;&lt;/object&gt;&lt;object type=&quot;2&quot; unique_id=&quot;10003&quot;&gt;&lt;object type=&quot;3&quot; unique_id=&quot;10004&quot;&gt;&lt;property id=&quot;20148&quot; value=&quot;5&quot;/&gt;&lt;property id=&quot;20300&quot; value=&quot;Slide 1 - &amp;quot;Visual humour&amp;quot;&quot;/&gt;&lt;property id=&quot;20307&quot; value=&quot;260&quot;/&gt;&lt;property id=&quot;20309&quot; value=&quot;-1&quot;/&gt;&lt;/object&gt;&lt;object type=&quot;3&quot; unique_id=&quot;10006&quot;&gt;&lt;property id=&quot;20148&quot; value=&quot;5&quot;/&gt;&lt;property id=&quot;20300&quot; value=&quot;Slide 3&quot;/&gt;&lt;property id=&quot;20307&quot; value=&quot;257&quot;/&gt;&lt;property id=&quot;20309&quot; value=&quot;-1&quot;/&gt;&lt;/object&gt;&lt;object type=&quot;3&quot; unique_id=&quot;10007&quot;&gt;&lt;property id=&quot;20148&quot; value=&quot;5&quot;/&gt;&lt;property id=&quot;20300&quot; value=&quot;Slide 4&quot;/&gt;&lt;property id=&quot;20307&quot; value=&quot;258&quot;/&gt;&lt;property id=&quot;20309&quot; value=&quot;-1&quot;/&gt;&lt;/object&gt;&lt;object type=&quot;3&quot; unique_id=&quot;10008&quot;&gt;&lt;property id=&quot;20148&quot; value=&quot;5&quot;/&gt;&lt;property id=&quot;20300&quot; value=&quot;Slide 5&quot;/&gt;&lt;property id=&quot;20307&quot; value=&quot;259&quot;/&gt;&lt;property id=&quot;20309&quot; value=&quot;-1&quot;/&gt;&lt;/object&gt;&lt;object type=&quot;3&quot; unique_id=&quot;10009&quot;&gt;&lt;property id=&quot;20148&quot; value=&quot;5&quot;/&gt;&lt;property id=&quot;20300&quot; value=&quot;Slide 6&quot;/&gt;&lt;property id=&quot;20307&quot; value=&quot;261&quot;/&gt;&lt;property id=&quot;20309&quot; value=&quot;-1&quot;/&gt;&lt;/object&gt;&lt;object type=&quot;3&quot; unique_id=&quot;10010&quot;&gt;&lt;property id=&quot;20148&quot; value=&quot;5&quot;/&gt;&lt;property id=&quot;20300&quot; value=&quot;Slide 8&quot;/&gt;&lt;property id=&quot;20307&quot; value=&quot;262&quot;/&gt;&lt;property id=&quot;20309&quot; value=&quot;-1&quot;/&gt;&lt;/object&gt;&lt;object type=&quot;3&quot; unique_id=&quot;10011&quot;&gt;&lt;property id=&quot;20148&quot; value=&quot;5&quot;/&gt;&lt;property id=&quot;20300&quot; value=&quot;Slide 7&quot;/&gt;&lt;property id=&quot;20307&quot; value=&quot;263&quot;/&gt;&lt;property id=&quot;20309&quot; value=&quot;-1&quot;/&gt;&lt;/object&gt;&lt;object type=&quot;3&quot; unique_id=&quot;10012&quot;&gt;&lt;property id=&quot;20148&quot; value=&quot;5&quot;/&gt;&lt;property id=&quot;20300&quot; value=&quot;Slide 9&quot;/&gt;&lt;property id=&quot;20307&quot; value=&quot;264&quot;/&gt;&lt;property id=&quot;20309&quot; value=&quot;-1&quot;/&gt;&lt;/object&gt;&lt;object type=&quot;3&quot; unique_id=&quot;10013&quot;&gt;&lt;property id=&quot;20148&quot; value=&quot;5&quot;/&gt;&lt;property id=&quot;20300&quot; value=&quot;Slide 10&quot;/&gt;&lt;property id=&quot;20307&quot; value=&quot;265&quot;/&gt;&lt;property id=&quot;20309&quot; value=&quot;-1&quot;/&gt;&lt;/object&gt;&lt;object type=&quot;3&quot; unique_id=&quot;10014&quot;&gt;&lt;property id=&quot;20148&quot; value=&quot;5&quot;/&gt;&lt;property id=&quot;20300&quot; value=&quot;Slide 12&quot;/&gt;&lt;property id=&quot;20307&quot; value=&quot;266&quot;/&gt;&lt;property id=&quot;20309&quot; value=&quot;-1&quot;/&gt;&lt;/object&gt;&lt;object type=&quot;3&quot; unique_id=&quot;10015&quot;&gt;&lt;property id=&quot;20148&quot; value=&quot;5&quot;/&gt;&lt;property id=&quot;20300&quot; value=&quot;Slide 14&quot;/&gt;&lt;property id=&quot;20307&quot; value=&quot;267&quot;/&gt;&lt;property id=&quot;20309&quot; value=&quot;-1&quot;/&gt;&lt;/object&gt;&lt;object type=&quot;3&quot; unique_id=&quot;10016&quot;&gt;&lt;property id=&quot;20148&quot; value=&quot;5&quot;/&gt;&lt;property id=&quot;20300&quot; value=&quot;Slide 11&quot;/&gt;&lt;property id=&quot;20307&quot; value=&quot;268&quot;/&gt;&lt;property id=&quot;20309&quot; value=&quot;-1&quot;/&gt;&lt;/object&gt;&lt;object type=&quot;3&quot; unique_id=&quot;10017&quot;&gt;&lt;property id=&quot;20148&quot; value=&quot;5&quot;/&gt;&lt;property id=&quot;20300&quot; value=&quot;Slide 13&quot;/&gt;&lt;property id=&quot;20307&quot; value=&quot;269&quot;/&gt;&lt;property id=&quot;20309&quot; value=&quot;-1&quot;/&gt;&lt;/object&gt;&lt;object type=&quot;3&quot; unique_id=&quot;10098&quot;&gt;&lt;property id=&quot;20148&quot; value=&quot;5&quot;/&gt;&lt;property id=&quot;20300&quot; value=&quot;Slide 2&quot;/&gt;&lt;property id=&quot;20307&quot; value=&quot;270&quot;/&gt;&lt;property id=&quot;20309&quot; value=&quot;-1&quot;/&gt;&lt;/object&gt;&lt;object type=&quot;3&quot; unique_id=&quot;10148&quot;&gt;&lt;property id=&quot;20148&quot; value=&quot;5&quot;/&gt;&lt;property id=&quot;20300&quot; value=&quot;Slide 15&quot;/&gt;&lt;property id=&quot;20307&quot; value=&quot;271&quot;/&gt;&lt;property id=&quot;20309&quot; value=&quot;-1&quot;/&gt;&lt;/object&gt;&lt;/object&gt;&lt;object type=&quot;10&quot; unique_id=&quot;10268&quot;&gt;&lt;object type=&quot;11&quot; unique_id=&quot;10269&quot;&gt;&lt;/object&gt;&lt;/object&gt;&lt;object type=&quot;4&quot; unique_id=&quot;10270&quot;&gt;&lt;/object&gt;&lt;/object&gt;&lt;/database&gt;"/>
  <p:tag name="MMPROD_THEME_BG_IMAGE" val=""/>
  <p:tag name="MMPROD_TAG_VCONFIG" val="PD94bWwgdmVyc2lvbj0iMS4wIiBlbmNvZGluZz0iVVRGLTgiPz4NCjxjb25maWd1cmF0aW9uPg0KCTxicmFuZGluZz4NCgkJPHVpZm9udCBuYW1lPSJGT05UX05PVEVTX1RFWFQiIHZhbHVlPSJWZXJkYW5hLDksZmFsc2UsZmFsc2UsZmFsc2UiLz4NCgk8L2JyYW5kaW5nPg0KCTxjb2xvcnM+DQoJCTx1aWNvbG9yIG5hbWU9InByaW1hcnkiIHZhbHVlPSIweDZGODQ4OCIvPg0KCQk8dWljb2xvciBuYW1lPSJnbG93IiB2YWx1ZT0iMHgzNUQzMzQiLz4NCgkJPHVpY29sb3IgbmFtZT0idGV4dCIgdmFsdWU9IjB4RkZGRkZGIi8+DQoJCTx1aWNvbG9yIG5hbWU9ImxpZ2h0IiB2YWx1ZT0iMHg0RTVENjAiLz4NCgkJPHVpY29sb3IgbmFtZT0ic2hhZG93IiB2YWx1ZT0iMHgwMDAwMDAiLz4NCgkJPHVpY29sb3IgbmFtZT0iYmFja2dyb3VuZCIgdmFsdWU9IjB4NzI3OTcxIi8+DQoJPC9jb2xvcnM+DQoJPGxheW91dD4NCgkJPHVpc2hvdyBuYW1lPSJwcmVzZW50YXRpb250aXRsZSIgdmFsdWU9InRydWUiLz4NCgkJPHVpc2hvdyBuYW1lPSJwcmVzZW50ZXJwaG90byIgdmFsdWU9InRydWUiLz4NCgkJPHVpc2hvdyBuYW1lPSJwcmVzZW50ZXJuYW1lIiB2YWx1ZT0idHJ1ZSIvPg0KCQk8dWlzaG93IG5hbWU9InByZXNlbnRlcnRpdGxlIiB2YWx1ZT0idHJ1ZSIvPg0KCQk8dWlzaG93IG5hbWU9InByZXNlbnRlcmVtYWlsIiB2YWx1ZT0idHJ1ZSIvPg0KCQk8dWlzaG93IG5hbWU9InByZXNlbnRlcmJpbyIgdmFsdWU9InRydWUiLz4NCgkJPHVpc2hvdyBuYW1lPSJjb21wYW55bG9nbyIgdmFsdWU9InRydWUiLz4NCgkJPHVpc2hvdyBuYW1lPSJzaWRlYmFyIiB2YWx1ZT0idHJ1ZSIvPg0KCQk8dWlzaG93IG5hbWU9Im91dGxpbmUiIHZhbHVlPSJ0cnVlIi8+DQoJCTx1aXNob3cgbmFtZT0idGh1bWJuYWlsIiB2YWx1ZT0idHJ1ZSIvPg0KCQk8dWlzaG93IG5hbWU9Im5vdGVzIiB2YWx1ZT0idHJ1ZSIvPg0KCQk8dWlzaG93IG5hbWU9InNlYXJjaCIgdmFsdWU9InRydWUiLz4NCgkJPHVpc2hvdyBuYW1lPSJxdWl6IiB2YWx1ZT0idHJ1ZSIvPg0KCQk8dWlzaG93IG5hbWU9ImF0dGFjaG1lbnRzIiB2YWx1ZT0idHJ1ZSIvPg0KCQk8dWlzaG93IG5hbWU9InV0aWxzIiB2YWx1ZT0idHJ1ZSIvPg0KCQk8dWlzaG93IG5hbWU9InZvbHVtZSIgdmFsdWU9InRydWUiLz4NCgkJPHVpc2hvdyBuYW1lPSJwbGF5YmFyIiB2YWx1ZT0idHJ1ZSIvPg0KCQk8dWlzaG93IG5hbWU9InRhbGtpbmdoZWFkIiB2YWx1ZT0idHJ1ZSIvPg0KCQk8dWlzaG93IG5hbWU9InNpZGViYXJvbnJpZ2h0IiB2YWx1ZT0idHJ1ZSIvPg0KCQk8dWlzaG93IG5hbWU9InZpZXdjaGFuZ2UiIHZhbHVlPSJ0cnVlIi8+DQoJCTx1aXNob3cgbmFtZT0iYWx3YXlzU2NydW5jaCIgdmFsdWU9ImZhbHNlIi8+DQoJCTx1aXNob3cgbmFtZT0iaW5pdGlhbGRpc3BsYXltb2RlaXNub3JtYWwiIHZhbHVlPSJ0cnVlIi8+DQoJCTx1aXJlcGxhY2UgbmFtZT0ibG9nbyIgdmFsdWU9IiIvPg0KCQk8dWlyZXBsYWNlIG5hbWU9ImJnaW1hZ2UiIHZhbHVlPSIiLz4NCgkJPHVpcmVwbGFjZSBuYW1lPSJpbml0aWFsdGFiIiB2YWx1ZT0ib3V0bGluZSIvPg0KCTwvbGF5b3V0Pg0KCTxsYW5ndWFnZSBpZD0iZW4iPg0KCQk8IS0tIGZvcm1hdCBmb3IgdWlmb250IHZhbHVlIGlzICJmb250LHNpemUsaXNib2xkLGlzaXRhbGljLGlzc2hhZG93ZWQiIC0tPg0KCQk8dWlmb250IG5hbWU9IkZPTlRfUVVJWlpJTkciIHZhbHVlPSJWZXJkYW5hLDksZmFsc2UsZmFsc2UsZmFsc2UiLz4NCgkJPHVpZm9udCBuYW1lPSJGT05UX1NDUlVCU1RBVFVTIiB2YWx1ZT0iVmVyZGFuYSw5LHRydWUsZmFsc2UsdHJ1ZSIvPg0KCQk8dWlmb250IG5hbWU9IkZPTlRfU0NSVUJUSU1FIiB2YWx1ZT0iVmVyZGFuYSw5LGZhbHNlLGZhbHNlLHRydWUiLz4NCgkJPHVpZm9udCBuYW1lPSJGT05UX0VMQVBTRURUSU1FIiB2YWx1ZT0iVmVyZGFuYSw5LHRydWUsZmFsc2UsdHJ1ZSIvPg0KCQk8dWlmb250IG5hbWU9IkZPTlRfVVRJTFNNRU5VIiB2YWx1ZT0iVmVyZGFuYSw5LHRydWUsZmFsc2UsZmFsc2UiLz4NCgkJPHVpZm9udCBuYW1lPSJGT05UX1RBQlMiIHZhbHVlPSJWZXJkYW5hLDksdHJ1ZSxmYWxzZSx0cnVlIi8+DQoJCTx1aWZvbnQgbmFtZT0iRk9OVF9QUkVTRU5UQVRJT05OQU1FIiB2YWx1ZT0iVmVyZGFuYSwxNCxmYWxzZSxmYWxzZSx0cnVlIi8+DQoJCTx1aWZvbnQgbmFtZT0iRk9OVF9QUkVTRU5URVJOQU1FIiB2YWx1ZT0iVmVyZGFuYSwxMCx0cnVlLGZhbHNlLHRydWUiLz4NCgkJPHVpZm9udCBuYW1lPSJGT05UX1BSRVNFTlRFUlRJVExFIiB2YWx1ZT0iVmVyZGFuYSwxMCxmYWxzZSxmYWxzZSx0cnVlIi8+DQoJCTx1aWZvbnQgbmFtZT0iRk9OVF9CSU9CVE4iIHZhbHVlPSJWZXJkYW5hLDEwLGZhbHNlLGZhbHNlLHRydWUiLz4NCgkJPHVpZm9udCBuYW1lPSJGT05UX05PVEVTIiB2YWx1ZT0iVmVyZGFuYSwxMSxmYWxzZSxmYWxzZSxmYWxzZSIvPg0KCQk8dWlmb250IG5hbWU9IkZPTlRfT1VUTElORSIgdmFsdWU9IlZlcmRhbmEsMTEsZmFsc2UsZmFsc2UsdHJ1ZSIvPg0KCQk8dWlmb250IG5hbWU9IkZPTlRfU0VBUkNIIiB2YWx1ZT0iVmVyZGFuYSwxMSxmYWxzZSxmYWxzZSx0cnVlIi8+DQoJCTx1aWZvbnQgbmFtZT0iRk9OVF9USFVNQiIgdmFsdWU9IlZlcmRhbmEsOSxmYWxzZSxmYWxzZSx0cnVlIi8+DQoJCTx1aWZvbnQgbmFtZT0iRk9OVF9CSU9XSU4iIHZhbHVlPSJWZXJkYW5hLDExLGZhbHNlLGZhbHNlLGZhbHNlIi8+DQoJCTx1aWZvbnQgbmFtZT0iRk9OVF9MSVNUSEVBRElORyIgdmFsdWU9IlZlcmRhbmEsOSxmYWxzZSxmYWxzZSxmYWxzZSIvPg0KCQk8dWlmb250IG5hbWU9IkZPTlRfV0lOVElUTEUiIHZhbHVlPSJWZXJkYW5hLDksZmFsc2UsZmFsc2UsdHJ1ZSIvPg0KCQk8dWlmb250IG5hbWU9IkZPTlRfQVRUQUNITUVOVFMiIHZhbHVlPSJWZXJkYW5hLDExLGZhbHNlLGZhbHNlLHRydWUiLz4NCgkJPCEtLXF1aXogcG9kIGFuZCBtZXNzYWdlIGJveCB0ZXh0IGZvbnRzLS0+DQoJCTx1aWZvbnQgbmFtZT0iRk9OVF9NU0dCT1hfV0lOVElUTEUiIHZhbHVlPSJWZXJkYW5hLDExLHRydWUsZmFsc2UsdHJ1ZSIvPg0KCQk8dWlmb250IG5hbWU9IkZPTlRfTVNHQk9YX01TRyIgdmFsdWU9IlZlcmRhbmEsMTEsZmFsc2UsZmFsc2UsdHJ1ZSIvPg0KCQk8dWlmb250IG5hbWU9IkZPTlRfTVNHQk9YX09QVElPTlMiIHZhbHVlPSJWZXJkYW5hLDksdHJ1ZSxmYWxzZSx0cnVlIi8+DQoJCTx1aWZvbnQgbmFtZT0iRk9OVF9RVUlaUE9EX1FVSVpfVElUTEUiIHZhbHVlPSJWZXJkYW5hLDExLHRydWUsZmFsc2UsdHJ1ZSIvPg0KCQk8dWlmb250IG5hbWU9IkZPTlRfUVVJWlBPRF9RVUlaX0FUVEVNUFQiIHZhbHVlPSJWZXJkYW5hLDksZmFsc2UsZmFsc2UsdHJ1ZSIvPg0KCQk8dWlmb250IG5hbWU9IkZPTlRfUVVJWlBPRF9RVUlaX0FUVEVNUFRfVkFMVUUiIHZhbHVlPSJWZXJkYW5hLDksdHJ1ZSxmYWxzZSx0cnVlIi8+DQoJCTx1aWZvbnQgbmFtZT0iRk9OVF9RVUlaUE9EX1FVRVNUSU9OX1NDT1JFIiB2YWx1ZT0iVmVyZGFuYSw5LGZhbHNlLGZhbHNlLHRydWUiLz4NCgkJPHVpZm9udCBuYW1lPSJGT05UX1FVSVpQT0RfUVVFU1RJT05fU0NPUkVfVkFMVUUiIHZhbHVlPSJWZXJkYW5hLDksdHJ1ZSxmYWxzZSx0cnVlIi8+DQoJCTx1aWZvbnQgbmFtZT0iRk9OVF9RVUlaUE9EX1FVRVNUSU9OX0FUVEVNUFQiIHZhbHVlPSJWZXJkYW5hLDksZmFsc2UsZmFsc2UsdHJ1ZSIvPg0KCQk8dWlmb250IG5hbWU9IkZPTlRfUVVJWlBPRF9RVUVTVElPTl9BVFRFTVBUX1ZBTFVFIiB2YWx1ZT0iVmVyZGFuYSw5LHRydWUsZmFsc2UsdHJ1ZSIvPg0KCQk8dWlmb250IG5hbWU9IkZPTlRfUVVJWlBPRF9RVUVTVElPTl9UQUciIHZhbHVlPSJWZXJkYW5hLDExLHRydWUsZmFsc2UsdHJ1ZSIvPg0KCQk8dWlmb250IG5hbWU9IkZPTlRfUVVJWlBPRF9RVUlaX1FVRVNUSU9OX0NPVU5UIiB2YWx1ZT0iVmVyZGFuYSw5LGZhbHNlLGZhbHNlLHRydWUiLz4NCgkJPHVpZm9udCBuYW1lPSJGT05UX1FVSVpQT0RfUVVJWl9RVUVTVElPTl9DT1VOVF9WQUxVRSIgdmFsdWU9IlZlcmRhbmEsOSx0cnVlLGZhbHNlLHRydWUiLz4NCgkJPHVpZm9udCBuYW1lPSJGT05UX1FVSVpQT0RfUVVJWl9RVUVTVElPTl9BVFRFTVBURUQiIHZhbHVlPSJWZXJkYW5hLDksZmFsc2UsZmFsc2UsdHJ1ZSIvPg0KCQk8dWlmb250IG5hbWU9IkZPTlRfUVVJWlBPRF9RVUlaX1FVRVNUSU9OX0FUVEVNUFRFRF9WQUxVRSIgdmFsdWU9IlZlcmRhbmEsOSx0cnVlLGZhbHNlLHRydWUiLz4NCgkJPHVpZm9udCBuYW1lPSJGT05UX1FVSVpQT0RfUVVJWl9TQ09SRV9UQUciIHZhbHVlPSJWZXJkYW5hLDExLHRydWUsZmFsc2UsdHJ1ZSIvPg0KCQk8dWlmb250IG5hbWU9IkZPTlRfUVVJWlBPRF9RVUlaX1NDT1JFIiB2YWx1ZT0iVmVyZGFuYSw5LGZhbHNlLGZhbHNlLHRydWUiLz4NCgkJPHVpZm9udCBuYW1lPSJGT05UX1FVSVpQT0RfUVVJWl9TQ09SRV9WQUxVRSIgdmFsdWU9IlZlcmRhbmEsOSx0cnVlLGZhbHNlLHRydWUiLz4NCgkJPHVpZm9udCBuYW1lPSJGT05UX1FVSVpQT0RfUVVJWl9NQVhTQ09SRSIgdmFsdWU9IlZlcmRhbmEsOSxmYWxzZSxmYWxzZSx0cnVlIi8+DQoJCTx1aWZvbnQgbmFtZT0iRk9OVF9RVUlaUE9EX1FVSVpfTUFYU0NPUkVfVkFMVUUiIHZhbHVlPSJWZXJkYW5hLDksdHJ1ZSxmYWxzZSx0cnVlIi8+DQoJCTx1aWZvbnQgbmFtZT0iRk9OVF9RVUlaUE9EX1FVSVpfUEFTU1NDT1JFIiB2YWx1ZT0iVmVyZGFuYSw5LGZhbHNlLGZhbHNlLHRydWUiLz4NCgkJPHVpZm9udCBuYW1lPSJGT05UX1FVSVpQT0RfUVVJWl9QQVNTU0NPUkVfVkFMVUUiIHZhbHVlPSJWZXJkYW5hLDksdHJ1ZSxmYWxzZSx0cnVlIi8+DQoJCTwhLS0gdWl0ZXh0IC0tPg0KCQk8IS0tIHN1YnN0aXR1dGlvbjogJW4gPT0gc2xpZGUgbnVtYmVyIC0tPg0KCQk8dWl0ZXh0IG5hbWU9IlVOTkFNRURTTElERVRJVExFIiB2YWx1ZT0iU2xpZGUgJW4iLz4NCgkJPCEtLSBzdWJzdGl0dXRpb246ICVuID09IHNsaWRlIG51bWJlciAtLT4NCgkJPCEtLSBzdWJzdGl0dXRpb246ICV0ID09IHRvdGFsIHNsaWRlIGNvdW50IC0tPg0KCQk8dWl0ZXh0IG5hbWU9IlNDUlVCQkFSU1RBVFVTX1NMSURFSU5GTyIgdmFsdWU9IlNsaWRlICVuIC8gJXQgfCAiLz4NCgkJPHVpdGV4dCBuYW1lPSJTQ1JVQkJBUlNUQVRVU19TVE9QUEVEIiB2YWx1ZT0iU3RvcHBlZCIvPg0KCQk8dWl0ZXh0IG5hbWU9IlNDUlVCQkFSU1RBVFVTX1BMQVlJTkciIHZhbHVlPSJQbGF5aW5nIi8+DQoJCTx1aXRleHQgbmFtZT0iU0NSVUJCQVJTVEFUVVNfTk9BVURJTyIgdmFsdWU9Ik5vIEF1ZGlvIi8+DQoJCTx1aXRleHQgbmFtZT0iU0NSVUJCQVJTVEFUVVNfVklEUExBWUlORyIgdmFsdWU9IlZpZGVvIFBsYXlpbmciLz4NCgkJPHVpdGV4dCBuYW1lPSJTQ1JVQkJBUlNUQVRVU19MT0FESU5HIiB2YWx1ZT0iTG9hZGluZyIvPg0KCQk8dWl0ZXh0IG5hbWU9IlNDUlVCQkFSU1RBVFVTX0JVRkZFUklORyIgdmFsdWU9IkJ1ZmZlcmluZyIvPg0KCQk8dWl0ZXh0IG5hbWU9IlNDUlVCQkFSU1RBVFVTX1FVRVNUSU9OIiB2YWx1ZT0iQW5zd2VyIFF1ZXN0aW9uIi8+DQoJCTx1aXRleHQgbmFtZT0iU0NSVUJCQVJTVEFUVVNfUkVWSUVXUVVJWiIgdmFsdWU9IlJldmlld2luZyBRdWl6Ii8+DQoJCTwhLS0gc3Vic3RpdHV0aW9uOiAlbSA9PSBtaW51dGVzIHJlbWFpbmluZyAtLT4NCgkJPCEtLSBzdWJzdGl0dXRpb246ICVzID09IHNlY29uZHMgcmVtYWluaW5nIC0tPg0KCQk8dWl0ZXh0IG5hbWU9IkVMQVBTRUQiIHZhbHVlPSIlbSBNaW51dGVzICVzIFNlY29uZHMgUmVtYWluaW5nIi8+DQoJCTx1aXRleHQgbmFtZT0iTk9URk9VTkQiIHZhbHVlPSJOb3RoaW5nIEZvdW5kIi8+DQoJCTx1aXRleHQgbmFtZT0iQVRUQUNITUVOVFMiIHZhbHVlPSJBdHRhY2htZW50cyIvPg0KCQk8IS0tIHN1YnN0aXR1dGlvbjogJXAgPT0gY3VycmVudCBzcGVha2VyJ3MgdGl0bGUgLS0+DQoJCTx1aXRleHQgbmFtZT0iQklPV0lOX1RJVExFIiB2YWx1ZT0iQmlvOiAlcCIvPg0KCQk8dWl0ZXh0IG5hbWU9IkJJT0JUTl9USVRMRSIgdmFsdWU9IkJpbyIvPg0KCQk8dWl0ZXh0IG5hbWU9IkRJVklERVJCVE5fVElUTEUiIHZhbHVlPSJ8Ii8+DQoJCTx1aXRleHQgbmFtZT0iQ09OVEFDVEJUTl9USVRMRSIgdmFsdWU9IkNvbnRhY3QiLz4NCgkJPHVpdGV4dCBuYW1lPSJUQUJfUVVJWiIgdmFsdWU9IlF1aXoiLz4NCgkJPHVpdGV4dCBuYW1lPSJUQUJfT1VUTElORSIgdmFsdWU9Ik91dGxpbmUiLz4NCgkJPHVpdGV4dCBuYW1lPSJUQUJfVEhVTUIiIHZhbHVlPSJUaHVtYiIvPg0KCQk8dWl0ZXh0IG5hbWU9IlRBQl9OT1RFUyIgdmFsdWU9Ik5vdGVzIi8+DQoJCTx1aXRleHQgbmFtZT0iVEFCX1NFQVJDSCIgdmFsdWU9IlNlYXJjaCIvPg0KCQk8dWl0ZXh0IG5hbWU9IlNMSURFX0hFQURJTkciIHZhbHVlPSJTbGlkZSBUaXRsZSIvPg0KCQk8dWl0ZXh0IG5hbWU9IkRVUkFUSU9OX0hFQURJTkciIHZhbHVlPSJEdXJhdGlvbiIvPg0KCQk8dWl0ZXh0IG5hbWU9IlNFQVJDSF9IRUFESU5HIiB2YWx1ZT0iU2VhcmNoIGZvciB0ZXh0OiIvPg0KCQk8dWl0ZXh0IG5hbWU9IlRIVU1CX0hFQURJTkciIHZhbHVlPSJTbGlkZSIvPg0KCQk8dWl0ZXh0IG5hbWU9IlRIVU1CX0lORk8iIHZhbHVlPSJTbGlkZSBUaXRsZS9EdXJhdGlvbiIvPg0KCQk8dWl0ZXh0IG5hbWU9IkFUVEFDSE5BTUVfSEVBRElORyIgdmFsdWU9IkZpbGUgTmFtZSIvPg0KCQk8dWl0ZXh0IG5hbWU9IkFUVEFDSFNJWkVfSEVBRElORyIgdmFsdWU9IlNpemUiLz4NCgkJPHVpdGV4dCBuYW1lPSJTTElERV9OT1RFUyIgdmFsdWU9IlNsaWRlIE5vdGVzIi8+DQoJCTwhLS1xdWl6IHBvZCBhbmQgbWVzc2FnZSBib3ggdGV4dHMtLT4NCgkJPHVpdGV4dCBuYW1lPSJRVUlaUE9EX1FVSVpfQVRURU1QVCIgdmFsdWU9IlF1aXogQXR0ZW1wdDoiLz4NCgkJPHVpdGV4dCBuYW1lPSJRVUlaUE9EX1FVSVpfQVRURU1QVF9WQUxVRSIgdmFsdWU9IiVuIG9mICV0Ii8+DQoJCTx1aXRleHQgbmFtZT0iUVVJWlBPRF9RVUlaX1NDT1JFIiB2YWx1ZT0iU2NvcmVkOiIvPg0KCQk8dWl0ZXh0IG5hbWU9IlFVSVpQT0RfUVVJWl9QQVNTU0NPUkUiIHZhbHVlPSJQYXNzaW5nIFNjb3JlOiIvPg0KCQk8dWl0ZXh0IG5hbWU9IlFVSVpQT0RfUVVJWl9NQVhTQ09SRSIgdmFsdWU9Ik1heCBTY29yZToiLz4NCgkJPHVpdGV4dCBuYW1lPSJRVUlaUE9EX1FVRVNBVE1QVF9TVFIiIHZhbHVlPSJBdHRlbXB0OiAlbiBvZiAldCIvPg0KCQk8dWl0ZXh0IG5hbWU9IlFVSVpQT0RfUVVFU1RZUEVfU1RSIiB2YWx1ZT0iVHlwZTogJXMiLz4NCgkJPHVpdGV4dCBuYW1lPSJRVUlaUE9EX1FVRVNUWVBFX0dSRCIgdmFsdWU9IkdyYWRlZCIvPg0KCQk8dWl0ZXh0IG5hbWU9IlFVSVpQT0RfUVVFU1RZUEVfU1ZZIiB2YWx1ZT0iU3VydmV5Ii8+DQoJCTx1aXRleHQgbmFtZT0iUVVJWlBPRF9RVUlaQVRNUFRfSU5GIiB2YWx1ZT0iSW5maW5pdGUiLz4NCgkJPHVpdGV4dCBuYW1lPSJRVUlaUE9EX1FVRVNBVE1QVF9JTkYiIHZhbHVlPSJJbmZpbml0ZSIvPg0KCQk8dWl0ZXh0IG5hbWU9IldBUk5JTkdNU0dfWUVTU1RSSU5HIiB2YWx1ZT0iWWVzIi8+DQoJCTx1aXRleHQgbmFtZT0iV0FSTklOR01TR19OT1NUUklORyIgdmFsdWU9Ik5vIi8+DQoJCTx1aXRleHQgbmFtZT0iV0FSTklOR01TR19USVRMRVNUUklORyIgdmFsdWU9IlF1aXogTmF2aWdhdGlvbiBXYXJuaW5nIi8+DQoJCTx1aXRleHQgbmFtZT0iV0FSTklOR01TR19NU0dTVFJJTkciIHZhbHVlPSJUaGVyZSBhcmUgdW4tYXR0ZW1wdGVkIHF1ZXN0aW9ucyBpbiB0aGlzIFF1aXouJiN4QTsmI3hBO0NsaWNraW5nIFllcyB3aWxsIHRha2UgeW91IG91dCBvZiB0aGUgUXVpei4gQ2xpY2sgTm8gdG8gY29udGludWUgdGhlIFF1aXouIi8+DQoJCTx1aXRleHQgbmFtZT0iSU5GT1JNQVRJT05fSDI2NF9GTEFTSFBMQVlFUiIgdmFsdWU9IlRoZSBjdXJyZW50IHZlcnNpb24gb2YgRmxhc2ggUGxheWVyIGluc3RhbGxlZCBvbiB5b3VyIG1hY2hpbmUgZG9lcyBub3Qgc3VwcG9ydCB0aGlzIHZpZGVvLiBDbGljayBvbiB0aGUgdmlkZW8gYXJlYSB0byBkb3dubG9hZCB0aGUgbGF0ZXN0IEZsYXNoIFBsYXllci4iLz4NCgkJPCEtLSBzdWJzdGl0dXRpb246ICVwID09IHByZXNlbnRhdGlvbiB0aXRsZSAtLT4NCgkJPCEtLSBzdWJzdGl0dXRpb246ICVzID09IHNsaWRlIHRpdGxlIC0tPg0KCQk8IS0tIHN1YnN0aXR1dGlvbjogJW4gPT0gc2xpZGUgbnVtYmVyIC0tPg0KCQk8dWl0ZXh0IG5hbWU9IkJPT0tNQVJLIiB2YWx1ZT0iQWRvYmUgUHJlc2VudGVyIC0gJXAiLz4NCgkJPCEtLSBzdWJzdGl0dXRpb246ICVwID09IHByZXNlbnRhdGlvbiB0aXRsZSAtLT4NCgkJPCEtLSBzdWJzdGl0dXRpb246ICVzID09IHNsaWRlIHRpdGxlIC0tPg0KCQk8IS0tIHN1YnN0aXR1dGlvbjogJW4gPT0gc2xpZGUgbnVtYmVyIC0tPg0KCQk8dWl0ZXh0IG5hbWU9IkJPT0tNQVJLU0xJREUiIHZhbHVlPSJBZG9iZSBQcmVzZW50ZXIgLSAlcCAlcyIvPg0KCQk8dWl0ZXh0IG5hbWU9IlNIT1dTSURFQkFSIiB2YWx1ZT0iU2hvdyBzaWRlYmFyIHRvIHBhcnRpY2lwYW50cyIvPg0KCQk8dWl0ZXh0IG5hbWU9Ik1VVEUiIHZhbHVlPSJNdXRlIi8+DQoJCTx1aXRleHQgbmFtZT0iRE9DV1JBUF9USVRMRSIgdmFsdWU9IlByZXNlbnRlciBGaWxlIEF0dGFjaG1lbnQiLz4NCgkJPHVpdGV4dCBuYW1lPSJET0NXUkFQX01TRyIgdmFsdWU9IlNhdmUgdG8gTXkgQ29tcHV0ZXIiLz4NCgkJPHVpdGV4dCBuYW1lPSJET0NXUkFQX1BST01QVCIgdmFsdWU9IkNsaWNrIHRvIERvd25sb2FkIi8+DQoJPC9sYW5ndWFnZT4NCgk8bGFuZ3VhZ2UgaWQ9ImRlIj4NCgkJPCEtLSBmb3JtYXQgZm9yIHVpZm9udCB2YWx1ZSBpcyAiZm9udCxzaXplLGlzYm9sZCxpc2l0YWxpYyxpc3NoYWRvd2VkIiAtLT4NCgkJPHVpZm9udCBuYW1lPSJGT05UX1FVSVpaSU5HIiB2YWx1ZT0iVmVyZGFuYSw5LGZhbHNlLGZhbHNlLGZhbHNlIi8+DQoJCTx1aWZvbnQgbmFtZT0iRk9OVF9TQ1JVQlNUQVRVUyIgdmFsdWU9IlZlcmRhbmEsOSx0cnVlLGZhbHNlLHRydWUiLz4NCgkJPHVpZm9udCBuYW1lPSJGT05UX1NDUlVCVElNRSIgdmFsdWU9IlZlcmRhbmEsOSxmYWxzZSxmYWxzZSx0cnVlIi8+DQoJCTx1aWZvbnQgbmFtZT0iRk9OVF9FTEFQU0VEVElNRSIgdmFsdWU9IlZlcmRhbmEsOSx0cnVlLGZhbHNlLHRydWUiLz4NCgkJPHVpZm9udCBuYW1lPSJGT05UX1VUSUxTTUVOVSIgdmFsdWU9IlZlcmRhbmEsOSx0cnVlLGZhbHNlLGZhbHNlIi8+DQoJCTx1aWZvbnQgbmFtZT0iRk9OVF9UQUJTIiB2YWx1ZT0iVmVyZGFuYSw5LHRydWUsZmFsc2UsdHJ1ZSIvPg0KCQk8dWlmb250IG5hbWU9IkZPTlRfUFJFU0VOVEFUSU9OTkFNRSIgdmFsdWU9IlZlcmRhbmEsMTQsZmFsc2UsZmFsc2UsdHJ1ZSIvPg0KCQk8dWlmb250IG5hbWU9IkZPTlRfUFJFU0VOVEVSTkFNRSIgdmFsdWU9IlZlcmRhbmEsMTAsdHJ1ZSxmYWxzZSx0cnVlIi8+DQoJCTx1aWZvbnQgbmFtZT0iRk9OVF9QUkVTRU5URVJUSVRMRSIgdmFsdWU9IlZlcmRhbmEsMTAsZmFsc2UsZmFsc2UsdHJ1ZSIvPg0KCQk8dWlmb250IG5hbWU9IkZPTlRfQklPQlROIiB2YWx1ZT0iVmVyZGFuYSwxMCxmYWxzZSxmYWxzZSx0cnVlIi8+DQoJCTx1aWZvbnQgbmFtZT0iRk9OVF9OT1RFUyIgdmFsdWU9IlZlcmRhbmEsMTEsZmFsc2UsZmFsc2UsZmFsc2UiLz4NCgkJPHVpZm9udCBuYW1lPSJGT05UX09VVExJTkUiIHZhbHVlPSJWZXJkYW5hLDExLGZhbHNlLGZhbHNlLHRydWUiLz4NCgkJPHVpZm9udCBuYW1lPSJGT05UX1NFQVJDSCIgdmFsdWU9IlZlcmRhbmEsMTEsZmFsc2UsZmFsc2UsdHJ1ZSIvPg0KCQk8dWlmb250IG5hbWU9IkZPTlRfVEhVTUIiIHZhbHVlPSJWZXJkYW5hLDksZmFsc2UsZmFsc2UsdHJ1ZSIvPg0KCQk8dWlmb250IG5hbWU9IkZPTlRfQklPV0lOIiB2YWx1ZT0iVmVyZGFuYSwxMSxmYWxzZSxmYWxzZSxmYWxzZSIvPg0KCQk8dWlmb250IG5hbWU9IkZPTlRfTElTVEhFQURJTkciIHZhbHVlPSJWZXJkYW5hLDksZmFsc2UsZmFsc2UsZmFsc2UiLz4NCgkJPHVpZm9udCBuYW1lPSJGT05UX1dJTlRJVExFIiB2YWx1ZT0iVmVyZGFuYSw5LGZhbHNlLGZhbHNlLHRydWUiLz4NCgkJPHVpZm9udCBuYW1lPSJGT05UX0FUVEFDSE1FTlRTIiB2YWx1ZT0iVmVyZGFuYSwxMSxmYWxzZSxmYWxzZSx0cnVlIi8+DQoJCTwhLS1xdWl6IHBvZCBhbmQgbWVzc2FnZSBib3ggdGV4dCBmb250cy0tPg0KCQk8dWlmb250IG5hbWU9IkZPTlRfTVNHQk9YX1dJTlRJVExFIiB2YWx1ZT0iVmVyZGFuYSwxMSx0cnVlLGZhbHNlLHRydWUiLz4NCgkJPHVpZm9udCBuYW1lPSJGT05UX01TR0JPWF9NU0ciIHZhbHVlPSJWZXJkYW5hLDExLGZhbHNlLGZhbHNlLHRydWUiLz4NCgkJPHVpZm9udCBuYW1lPSJGT05UX01TR0JPWF9PUFRJT05TIiB2YWx1ZT0iVmVyZGFuYSw5LHRydWUsZmFsc2UsdHJ1ZSIvPg0KCQk8dWlmb250IG5hbWU9IkZPTlRfUVVJWlBPRF9RVUlaX1RJVExFIiB2YWx1ZT0iVmVyZGFuYSwxMSx0cnVlLGZhbHNlLHRydWUiLz4NCgkJPHVpZm9udCBuYW1lPSJGT05UX1FVSVpQT0RfUVVJWl9BVFRFTVBUIiB2YWx1ZT0iVmVyZGFuYSw5LGZhbHNlLGZhbHNlLHRydWUiLz4NCgkJPHVpZm9udCBuYW1lPSJGT05UX1FVSVpQT0RfUVVJWl9BVFRFTVBUX1ZBTFVFIiB2YWx1ZT0iVmVyZGFuYSw5LHRydWUsZmFsc2UsdHJ1ZSIvPg0KCQk8dWlmb250IG5hbWU9IkZPTlRfUVVJWlBPRF9RVUVTVElPTl9TQ09SRSIgdmFsdWU9IlZlcmRhbmEsOSxmYWxzZSxmYWxzZSx0cnVlIi8+DQoJCTx1aWZvbnQgbmFtZT0iRk9OVF9RVUlaUE9EX1FVRVNUSU9OX1NDT1JFX1ZBTFVFIiB2YWx1ZT0iVmVyZGFuYSw5LHRydWUsZmFsc2UsdHJ1ZSIvPg0KCQk8dWlmb250IG5hbWU9IkZPTlRfUVVJWlBPRF9RVUVTVElPTl9BVFRFTVBUIiB2YWx1ZT0iVmVyZGFuYSw5LGZhbHNlLGZhbHNlLHRydWUiLz4NCgkJPHVpZm9udCBuYW1lPSJGT05UX1FVSVpQT0RfUVVFU1RJT05fQVRURU1QVF9WQUxVRSIgdmFsdWU9IlZlcmRhbmEsOSx0cnVlLGZhbHNlLHRydWUiLz4NCgkJPHVpZm9udCBuYW1lPSJGT05UX1FVSVpQT0RfUVVFU1RJT05fVEFHIiB2YWx1ZT0iVmVyZGFuYSwxMSx0cnVlLGZhbHNlLHRydWUiLz4NCgkJPHVpZm9udCBuYW1lPSJGT05UX1FVSVpQT0RfUVVJWl9RVUVTVElPTl9DT1VOVCIgdmFsdWU9IlZlcmRhbmEsOSxmYWxzZSxmYWxzZSx0cnVlIi8+DQoJCTx1aWZvbnQgbmFtZT0iRk9OVF9RVUlaUE9EX1FVSVpfUVVFU1RJT05fQ09VTlRfVkFMVUUiIHZhbHVlPSJWZXJkYW5hLDksdHJ1ZSxmYWxzZSx0cnVlIi8+DQoJCTx1aWZvbnQgbmFtZT0iRk9OVF9RVUlaUE9EX1FVSVpfUVVFU1RJT05fQVRURU1QVEVEIiB2YWx1ZT0iVmVyZGFuYSw5LGZhbHNlLGZhbHNlLHRydWUiLz4NCgkJPHVpZm9udCBuYW1lPSJGT05UX1FVSVpQT0RfUVVJWl9RVUVTVElPTl9BVFRFTVBURURfVkFMVUUiIHZhbHVlPSJWZXJkYW5hLDksdHJ1ZSxmYWxzZSx0cnVlIi8+DQoJCTx1aWZvbnQgbmFtZT0iRk9OVF9RVUlaUE9EX1FVSVpfU0NPUkVfVEFHIiB2YWx1ZT0iVmVyZGFuYSwxMSx0cnVlLGZhbHNlLHRydWUiLz4NCgkJPHVpZm9udCBuYW1lPSJGT05UX1FVSVpQT0RfUVVJWl9TQ09SRSIgdmFsdWU9IlZlcmRhbmEsOSxmYWxzZSxmYWxzZSx0cnVlIi8+DQoJCTx1aWZvbnQgbmFtZT0iRk9OVF9RVUlaUE9EX1FVSVpfU0NPUkVfVkFMVUUiIHZhbHVlPSJWZXJkYW5hLDksdHJ1ZSxmYWxzZSx0cnVlIi8+DQoJCTx1aWZvbnQgbmFtZT0iRk9OVF9RVUlaUE9EX1FVSVpfTUFYU0NPUkUiIHZhbHVlPSJWZXJkYW5hLDksZmFsc2UsZmFsc2UsdHJ1ZSIvPg0KCQk8dWlmb250IG5hbWU9IkZPTlRfUVVJWlBPRF9RVUlaX01BWFNDT1JFX1ZBTFVFIiB2YWx1ZT0iVmVyZGFuYSw5LHRydWUsZmFsc2UsdHJ1ZSIvPg0KCQk8dWlmb250IG5hbWU9IkZPTlRfUVVJWlBPRF9RVUlaX1BBU1NTQ09SRSIgdmFsdWU9IlZlcmRhbmEsOSxmYWxzZSxmYWxzZSx0cnVlIi8+DQoJCTx1aWZvbnQgbmFtZT0iRk9OVF9RVUlaUE9EX1FVSVpfUEFTU1NDT1JFX1ZBTFVFIiB2YWx1ZT0iVmVyZGFuYSw5LHRydWUsZmFsc2UsdHJ1ZSIvPg0KCQk8IS0tIHVpdGV4dCAtLT4NCgkJPCEtLSBzdWJzdGl0dXRpb246ICVuID09IHNsaWRlIG51bWJlciAtLT4NCgkJPHVpdGV4dCBuYW1lPSJVTk5BTUVEU0xJREVUSVRMRSIgdmFsdWU9IkZvbGllICVuIi8+DQoJCTwhLS0gc3Vic3RpdHV0aW9uOiAlbiA9PSBzbGlkZSBudW1iZXIgLS0+DQoJCTwhLS0gc3Vic3RpdHV0aW9uOiAldCA9PSB0b3RhbCBzbGlkZSBjb3VudCAtLT4NCgkJPHVpdGV4dCBuYW1lPSJTQ1JVQkJBUlNUQVRVU19TTElERUlORk8iIHZhbHVlPSJGb2xpZSAlbiAvICV0IHwgIi8+DQoJCTx1aXRleHQgbmFtZT0iU0NSVUJCQVJTVEFUVVNfU1RPUFBFRCIgdmFsdWU9IkJlZW5kZXQiLz4NCgkJPHVpdGV4dCBuYW1lPSJTQ1JVQkJBUlNUQVRVU19QTEFZSU5HIiB2YWx1ZT0iV2llZGVyZ2FiZSIvPg0KCQk8dWl0ZXh0IG5hbWU9IlNDUlVCQkFSU1RBVFVTX05PQVVESU8iIHZhbHVlPSJLZWluIEF1ZGlvIi8+DQoJCTx1aXRleHQgbmFtZT0iU0NSVUJCQVJTVEFUVVNfVklEUExBWUlORyIgdmFsdWU9IlZpZGVvIHdpcmQgYWJnZXNwaWVsdCIvPg0KCQk8dWl0ZXh0IG5hbWU9IlNDUlVCQkFSU1RBVFVTX0xPQURJTkciIHZhbHVlPSJMYWRlbiIvPg0KCQk8dWl0ZXh0IG5hbWU9IlNDUlVCQkFSU1RBVFVTX0JVRkZFUklORyIgdmFsdWU9IlB1ZmZlcm4iLz4NCgkJPHVpdGV4dCBuYW1lPSJTQ1JVQkJBUlNUQVRVU19RVUVTVElPTiIgdmFsdWU9IkZyYWdlIGJlYW50d29ydGVuIi8+DQoJCTx1aXRleHQgbmFtZT0iU0NSVUJCQVJTVEFUVVNfUkVWSUVXUVVJWiIgdmFsdWU9Ik5vY2htYWxzIGR1cmNoc2VoZW4iLz4NCgkJPCEtLSBzdWJzdGl0dXRpb246ICVtID09IG1pbnV0ZXMgcmVtYWluaW5nIC0tPg0KCQk8IS0tIHN1YnN0aXR1dGlvbjogJXMgPT0gc2Vjb25kcyByZW1haW5pbmcgLS0+DQoJCTx1aXRleHQgbmFtZT0iRUxBUFNFRCIgdmFsdWU9IlJlc3RkYXVlcjogJW0gTWludXRlbiAlcyBTZWt1bmRlbiIvPg0KCQk8dWl0ZXh0IG5hbWU9Ik5PVEZPVU5EIiB2YWx1ZT0iTmljaHRzIGdlZnVuZGVuIi8+DQoJCTx1aXRleHQgbmFtZT0iQVRUQUNITUVOVFMiIHZhbHVlPSJBbmxhZ2VuIi8+DQoJCTwhLS0gc3Vic3RpdHV0aW9uOiAlcCA9PSBjdXJyZW50IHNwZWFrZXIncyB0aXRsZSAtLT4NCgkJPHVpdGV4dCBuYW1lPSJCSU9XSU5fVElUTEUiIHZhbHVlPSJTcHJlY2hlcjogJXAiLz4NCgkJPHVpdGV4dCBuYW1lPSJCSU9CVE5fVElUTEUiIHZhbHVlPSJTcHJlY2hlciIvPg0KCQk8dWl0ZXh0IG5hbWU9IkRJVklERVJCVE5fVElUTEUiIHZhbHVlPSJ8Ii8+DQoJCTx1aXRleHQgbmFtZT0iQ09OVEFDVEJUTl9USVRMRSIgdmFsdWU9IktvbnRha3QiLz4NCgkJPHVpdGV4dCBuYW1lPSJUQUJfUVVJWiIgdmFsdWU9IlF1aXoiLz4NCgkJPHVpdGV4dCBuYW1lPSJUQUJfT1VUTElORSIgdmFsdWU9IlN0cnVrdHVyIi8+DQoJCTx1aXRleHQgbmFtZT0iVEFCX1RIVU1CIiB2YWx1ZT0iTWluaWF0dXIiLz4NCgkJPHVpdGV4dCBuYW1lPSJUQUJfTk9URVMiIHZhbHVlPSJOb3RpemVuIi8+DQoJCTx1aXRleHQgbmFtZT0iVEFCX1NFQVJDSCIgdmFsdWU9IlN1Y2hlbiIvPg0KCQk8dWl0ZXh0IG5hbWU9IlNMSURFX0hFQURJTkciIHZhbHVlPSJGb2xpZW50aXRlbCIvPg0KCQk8dWl0ZXh0IG5hbWU9IkRVUkFUSU9OX0hFQURJTkciIHZhbHVlPSJEYXVlciIvPg0KCQk8dWl0ZXh0IG5hbWU9IlNFQVJDSF9IRUFESU5HIiB2YWx1ZT0iVGV4dCBzdWNoZW46Ii8+DQoJCTx1aXRleHQgbmFtZT0iVEhVTUJfSEVBRElORyIgdmFsdWU9IkZvbGllIi8+DQoJCTx1aXRleHQgbmFtZT0iVEhVTUJfSU5GTyIgdmFsdWU9IkZvbGllbnRpdGVsL0RhdWVyIi8+DQoJCTx1aXRleHQgbmFtZT0iQVRUQUNITkFNRV9IRUFESU5HIiB2YWx1ZT0iRGF0ZWluYW1lIi8+DQoJCTx1aXRleHQgbmFtZT0iQVRUQUNIU0laRV9IRUFESU5HIiB2YWx1ZT0iR3LDtsOfZSIvPg0KCQk8dWl0ZXh0IG5hbWU9IlNMSURFX05PVEVTIiB2YWx1ZT0iRm9saWVubm90aXplbiIvPg0KCQk8IS0tcXVpeiBwb2QgYW5kIG1lc3NhZ2UgYm94IHRleHRzLS0+DQoJCTx1aXRleHQgbmFtZT0iUVVJWlBPRF9RVUlaX0FUVEVNUFQiIHZhbHVlPSJRdWl6dmVyc3VjaDoiLz4NCgkJPHVpdGV4dCBuYW1lPSJRVUlaUE9EX1FVSVpfQVRURU1QVF9WQUxVRSIgdmFsdWU9IiVuIHZvbiAldCIvPg0KCQk8dWl0ZXh0IG5hbWU9IlFVSVpQT0RfUVVJWl9TQ09SRSIgdmFsdWU9IkVycmVpY2h0OiIvPg0KCQk8dWl0ZXh0IG5hbWU9IlFVSVpQT0RfUVVJWl9QQVNTU0NPUkUiIHZhbHVlPSJNaW5kZXN0cHVua3R6YWhsOiIvPg0KCQk8dWl0ZXh0IG5hbWU9IlFVSVpQT0RfUVVJWl9NQVhTQ09SRSIgdmFsdWU9Ik1heGltYWxlIFB1bmt0emFobDoiLz4NCgkJPHVpdGV4dCBuYW1lPSJRVUlaUE9EX1FVRVNBVE1QVF9TVFIiIHZhbHVlPSJWZXJzdWNoOiAlbiB2b24gJXQiLz4NCgkJPHVpdGV4dCBuYW1lPSJRVUlaUE9EX1FVRVNUWVBFX1NUUiIgdmFsdWU9IlR5cDogJXMiLz4NCgkJPHVpdGV4dCBuYW1lPSJRVUlaUE9EX1FVRVNUWVBFX0dSRCIgdmFsdWU9IkJld2VydGV0Ii8+DQoJCTx1aXRleHQgbmFtZT0iUVVJWlBPRF9RVUVTVFlQRV9TVlkiIHZhbHVlPSJVbWZyYWdlIi8+DQoJCTx1aXRleHQgbmFtZT0iUVVJWlBPRF9RVUlaQVRNUFRfSU5GIiB2YWx1ZT0iVW5lbmRsaWNoIi8+DQoJCTx1aXRleHQgbmFtZT0iUVVJWlBPRF9RVUVTQVRNUFRfSU5GIiB2YWx1ZT0iVW5lbmRsaWNoIi8+DQoJCTx1aXRleHQgbmFtZT0iV0FSTklOR01TR19ZRVNTVFJJTkciIHZhbHVlPSJKYSIvPg0KCQk8dWl0ZXh0IG5hbWU9IldBUk5JTkdNU0dfTk9TVFJJTkciIHZhbHVlPSJOZWluIi8+DQoJCTx1aXRleHQgbmFtZT0iV0FSTklOR01TR19USVRMRVNUUklORyIgdmFsdWU9IlF1aXpuYXZpZ2F0aW9uc3dhcm51bmciLz4NCgkJPHVpdGV4dCBuYW1lPSJXQVJOSU5HTVNHX01TR1NUUklORyIgdmFsdWU9IkluIGRpZXNlbSBRdWl6IGdpYnQgZXMgdW5iZWFudHdvcnRldGUgRnJhZ2VuLiYjeEE7JiN4QTtXZW5uIFNpZSBhdWYgJnF1b3Q7SmEmcXVvdDsga2xpY2tlbiwgd2lyZCBkYXMgUXVpeiBiZWVuZGV0LiBLbGlja2VuIFNpZSBhdWYgJnF1b3Q7TmVpbiZxdW90OywgdW0gbWl0IGRlbSBRdWl6IGZvcnR6dWZhaHJlbi4iLz4NCgkJPHVpdGV4dCBuYW1lPSJJTkZPUk1BVElPTl9IMjY0X0ZMQVNIUExBWUVSIiB2YWx1ZT0iRGFzIFZpZGVvIHdpcmQgdm9uIGRlciBtb21lbnRhbiBhdWYgZGllc2VtIENvbXB1dGVyIGluc3RhbGxpZXJ0ZW4gVmVyc2lvbiB2b24gRmxhc2ggUGxheWVyIG5pY2h0IHVudGVyc3TDvHR6dC4gS2xpY2tlbiBTaWUgYXVmIGRlbiBWaWRlb2JlcmVpY2gsIHVtIGRpZSBha3R1ZWxsZSBWZXJzaW9uIHZvbiBGbGFzaCBQbGF5ZXIgaGVydW50ZXJ6dWxhZGVuLiIvPg0KCQk8IS0tIHN1YnN0aXR1dGlvbjogJXAgPT0gcHJlc2VudGF0aW9uIHRpdGxlIC0tPg0KCQk8IS0tIHN1YnN0aXR1dGlvbjogJXMgPT0gc2xpZGUgdGl0bGUgLS0+DQoJCTwhLS0gc3Vic3RpdHV0aW9uOiAlbiA9PSBzbGlkZSBudW1iZXIgLS0+DQoJCTx1aXRleHQgbmFtZT0iQk9PS01BUksiIHZhbHVlPSJBZG9iZSBQcmVzZW50ZXIgLSAlcCIvPg0KCQk8IS0tIHN1YnN0aXR1dGlvbjogJXAgPT0gcHJlc2VudGF0aW9uIHRpdGxlIC0tPg0KCQk8IS0tIHN1YnN0aXR1dGlvbjogJXMgPT0gc2xpZGUgdGl0bGUgLS0+DQoJCTwhLS0gc3Vic3RpdHV0aW9uOiAlbiA9PSBzbGlkZSBudW1iZXIgLS0+DQoJCTx1aXRleHQgbmFtZT0iQk9PS01BUktTTElERSIgdmFsdWU9IkFkb2JlIFByZXNlbnRlciAtICVwICVzIi8+DQoJCTx1aXRleHQgbmFtZT0iU0hPV1NJREVCQVIiIHZhbHVlPSJEZW4gVGVpbG5laG1lcm4gZGllIFNlaXRlbmxlaXN0ZSBhbnplaWdlbiIvPg0KCQk8dWl0ZXh0IG5hbWU9Ik1VVEUiIHZhbHVlPSJUb24gYXVzIi8+DQoJCTx1aXRleHQgbmFtZT0iRE9DV1JBUF9USVRMRSIgdmFsdWU9IlByZXNlbnRlci1BbmhhbmciLz4NCgkJPHVpdGV4dCBuYW1lPSJET0NXUkFQX01TRyIgdmFsdWU9IkF1ZiBtZWluZW0gQXJiZWl0c3BsYXR6IHNwZWljaGVybiIvPg0KCQk8dWl0ZXh0IG5hbWU9IkRPQ1dSQVBfUFJPTVBUIiB2YWx1ZT0iWnVtIEhlcnVudGVybGFkZW4ga2xpY2tlbiIvPg0KCTwvbGFuZ3VhZ2U+DQoJPGxhbmd1YWdlIGlkPSJmciI+DQoJCTwhLS0gZm9ybWF0IGZvciB1aWZvbnQgdmFsdWUgaXMgImZvbnQsc2l6ZSxpc2JvbGQsaXNpdGFsaWMsaXNzaGFkb3dlZCIgLS0+DQoJCTx1aWZvbnQgbmFtZT0iRk9OVF9RVUlaWklORyIgdmFsdWU9IlZlcmRhbmEsOSxmYWxzZSxmYWxzZSxmYWxzZSIvPg0KCQk8dWlmb250IG5hbWU9IkZPTlRfU0NSVUJTVEFUVVMiIHZhbHVlPSJWZXJkYW5hLDksdHJ1ZSxmYWxzZSx0cnVlIi8+DQoJCTx1aWZvbnQgbmFtZT0iRk9OVF9TQ1JVQlRJTUUiIHZhbHVlPSJWZXJkYW5hLDksZmFsc2UsZmFsc2UsdHJ1ZSIvPg0KCQk8dWlmb250IG5hbWU9IkZPTlRfRUxBUFNFRFRJTUUiIHZhbHVlPSJWZXJkYW5hLDksdHJ1ZSxmYWxzZSx0cnVlIi8+DQoJCTx1aWZvbnQgbmFtZT0iRk9OVF9VVElMU01FTlUiIHZhbHVlPSJWZXJkYW5hLDksdHJ1ZSxmYWxzZSxmYWxzZSIvPg0KCQk8dWlmb250IG5hbWU9IkZPTlRfVEFCUyIgdmFsdWU9IlZlcmRhbmEsOSx0cnVlLGZhbHNlLHRydWUiLz4NCgkJPHVpZm9udCBuYW1lPSJGT05UX1BSRVNFTlRBVElPTk5BTUUiIHZhbHVlPSJWZXJkYW5hLDE0LGZhbHNlLGZhbHNlLHRydWUiLz4NCgkJPHVpZm9udCBuYW1lPSJGT05UX1BSRVNFTlRFUk5BTUUiIHZhbHVlPSJWZXJkYW5hLDEwLHRydWUsZmFsc2UsdHJ1ZSIvPg0KCQk8dWlmb250IG5hbWU9IkZPTlRfUFJFU0VOVEVSVElUTEUiIHZhbHVlPSJWZXJkYW5hLDEwLGZhbHNlLGZhbHNlLHRydWUiLz4NCgkJPHVpZm9udCBuYW1lPSJGT05UX0JJT0JUTiIgdmFsdWU9IlZlcmRhbmEsMTAsZmFsc2UsZmFsc2UsdHJ1ZSIvPg0KCQk8dWlmb250IG5hbWU9IkZPTlRfTk9URVMiIHZhbHVlPSJWZXJkYW5hLDExLGZhbHNlLGZhbHNlLGZhbHNlIi8+DQoJCTx1aWZvbnQgbmFtZT0iRk9OVF9PVVRMSU5FIiB2YWx1ZT0iVmVyZGFuYSwxMSxmYWxzZSxmYWxzZSx0cnVlIi8+DQoJCTx1aWZvbnQgbmFtZT0iRk9OVF9TRUFSQ0giIHZhbHVlPSJWZXJkYW5hLDExLGZhbHNlLGZhbHNlLHRydWUiLz4NCgkJPHVpZm9udCBuYW1lPSJGT05UX1RIVU1CIiB2YWx1ZT0iVmVyZGFuYSw5LGZhbHNlLGZhbHNlLHRydWUiLz4NCgkJPHVpZm9udCBuYW1lPSJGT05UX0JJT1dJTiIgdmFsdWU9IlZlcmRhbmEsMTEsZmFsc2UsZmFsc2UsZmFsc2UiLz4NCgkJPHVpZm9udCBuYW1lPSJGT05UX0xJU1RIRUFESU5HIiB2YWx1ZT0iVmVyZGFuYSw5LGZhbHNlLGZhbHNlLGZhbHNlIi8+DQoJCTx1aWZvbnQgbmFtZT0iRk9OVF9XSU5USVRMRSIgdmFsdWU9IlZlcmRhbmEsOSxmYWxzZSxmYWxzZSx0cnVlIi8+DQoJCTx1aWZvbnQgbmFtZT0iRk9OVF9BVFRBQ0hNRU5UUyIgdmFsdWU9IlZlcmRhbmEsMTEsZmFsc2UsZmFsc2UsdHJ1ZSIvPg0KCQk8IS0tcXVpeiBwb2QgYW5kIG1lc3NhZ2UgYm94IHRleHQgZm9udHMtLT4NCgkJPHVpZm9udCBuYW1lPSJGT05UX01TR0JPWF9XSU5USVRMRSIgdmFsdWU9IlZlcmRhbmEsMTEsdHJ1ZSxmYWxzZSx0cnVlIi8+DQoJCTx1aWZvbnQgbmFtZT0iRk9OVF9NU0dCT1hfTVNHIiB2YWx1ZT0iVmVyZGFuYSwxMSxmYWxzZSxmYWxzZSx0cnVlIi8+DQoJCTx1aWZvbnQgbmFtZT0iRk9OVF9NU0dCT1hfT1BUSU9OUyIgdmFsdWU9IlZlcmRhbmEsOSx0cnVlLGZhbHNlLHRydWUiLz4NCgkJPHVpZm9udCBuYW1lPSJGT05UX1FVSVpQT0RfUVVJWl9USVRMRSIgdmFsdWU9IlZlcmRhbmEsMTEsdHJ1ZSxmYWxzZSx0cnVlIi8+DQoJCTx1aWZvbnQgbmFtZT0iRk9OVF9RVUlaUE9EX1FVSVpfQVRURU1QVCIgdmFsdWU9IlZlcmRhbmEsOSxmYWxzZSxmYWxzZSx0cnVlIi8+DQoJCTx1aWZvbnQgbmFtZT0iRk9OVF9RVUlaUE9EX1FVSVpfQVRURU1QVF9WQUxVRSIgdmFsdWU9IlZlcmRhbmEsOSx0cnVlLGZhbHNlLHRydWUiLz4NCgkJPHVpZm9udCBuYW1lPSJGT05UX1FVSVpQT0RfUVVFU1RJT05fU0NPUkUiIHZhbHVlPSJWZXJkYW5hLDksZmFsc2UsZmFsc2UsdHJ1ZSIvPg0KCQk8dWlmb250IG5hbWU9IkZPTlRfUVVJWlBPRF9RVUVTVElPTl9TQ09SRV9WQUxVRSIgdmFsdWU9IlZlcmRhbmEsOSx0cnVlLGZhbHNlLHRydWUiLz4NCgkJPHVpZm9udCBuYW1lPSJGT05UX1FVSVpQT0RfUVVFU1RJT05fQVRURU1QVCIgdmFsdWU9IlZlcmRhbmEsOSxmYWxzZSxmYWxzZSx0cnVlIi8+DQoJCTx1aWZvbnQgbmFtZT0iRk9OVF9RVUlaUE9EX1FVRVNUSU9OX0FUVEVNUFRfVkFMVUUiIHZhbHVlPSJWZXJkYW5hLDksdHJ1ZSxmYWxzZSx0cnVlIi8+DQoJCTx1aWZvbnQgbmFtZT0iRk9OVF9RVUlaUE9EX1FVRVNUSU9OX1RBRyIgdmFsdWU9IlZlcmRhbmEsMTEsdHJ1ZSxmYWxzZSx0cnVlIi8+DQoJCTx1aWZvbnQgbmFtZT0iRk9OVF9RVUlaUE9EX1FVSVpfUVVFU1RJT05fQ09VTlQiIHZhbHVlPSJWZXJkYW5hLDksZmFsc2UsZmFsc2UsdHJ1ZSIvPg0KCQk8dWlmb250IG5hbWU9IkZPTlRfUVVJWlBPRF9RVUlaX1FVRVNUSU9OX0NPVU5UX1ZBTFVFIiB2YWx1ZT0iVmVyZGFuYSw5LHRydWUsZmFsc2UsdHJ1ZSIvPg0KCQk8dWlmb250IG5hbWU9IkZPTlRfUVVJWlBPRF9RVUlaX1FVRVNUSU9OX0FUVEVNUFRFRCIgdmFsdWU9IlZlcmRhbmEsOSxmYWxzZSxmYWxzZSx0cnVlIi8+DQoJCTx1aWZvbnQgbmFtZT0iRk9OVF9RVUlaUE9EX1FVSVpfUVVFU1RJT05fQVRURU1QVEVEX1ZBTFVFIiB2YWx1ZT0iVmVyZGFuYSw5LHRydWUsZmFsc2UsdHJ1ZSIvPg0KCQk8dWlmb250IG5hbWU9IkZPTlRfUVVJWlBPRF9RVUlaX1NDT1JFX1RBRyIgdmFsdWU9IlZlcmRhbmEsMTEsdHJ1ZSxmYWxzZSx0cnVlIi8+DQoJCTx1aWZvbnQgbmFtZT0iRk9OVF9RVUlaUE9EX1FVSVpfU0NPUkUiIHZhbHVlPSJWZXJkYW5hLDksZmFsc2UsZmFsc2UsdHJ1ZSIvPg0KCQk8dWlmb250IG5hbWU9IkZPTlRfUVVJWlBPRF9RVUlaX1NDT1JFX1ZBTFVFIiB2YWx1ZT0iVmVyZGFuYSw5LHRydWUsZmFsc2UsdHJ1ZSIvPg0KCQk8dWlmb250IG5hbWU9IkZPTlRfUVVJWlBPRF9RVUlaX01BWFNDT1JFIiB2YWx1ZT0iVmVyZGFuYSw5LGZhbHNlLGZhbHNlLHRydWUiLz4NCgkJPHVpZm9udCBuYW1lPSJGT05UX1FVSVpQT0RfUVVJWl9NQVhTQ09SRV9WQUxVRSIgdmFsdWU9IlZlcmRhbmEsOSx0cnVlLGZhbHNlLHRydWUiLz4NCgkJPHVpZm9udCBuYW1lPSJGT05UX1FVSVpQT0RfUVVJWl9QQVNTU0NPUkUiIHZhbHVlPSJWZXJkYW5hLDksZmFsc2UsZmFsc2UsdHJ1ZSIvPg0KCQk8dWlmb250IG5hbWU9IkZPTlRfUVVJWlBPRF9RVUlaX1BBU1NTQ09SRV9WQUxVRSIgdmFsdWU9IlZlcmRhbmEsOSx0cnVlLGZhbHNlLHRydWUiLz4NCgkJPCEtLSB1aXRleHQgLS0+DQoJCTwhLS0gc3Vic3RpdHV0aW9uOiAlbiA9PSBzbGlkZSBudW1iZXIgLS0+DQoJCTx1aXRleHQgbmFtZT0iVU5OQU1FRFNMSURFVElUTEUiIHZhbHVlPSJEaWFwb3NpdGl2ZSAlbiIvPg0KCQk8IS0tIHN1YnN0aXR1dGlvbjogJW4gPT0gc2xpZGUgbnVtYmVyIC0tPg0KCQk8IS0tIHN1YnN0aXR1dGlvbjogJXQgPT0gdG90YWwgc2xpZGUgY291bnQgLS0+DQoJCTx1aXRleHQgbmFtZT0iU0NSVUJCQVJTVEFUVVNfU0xJREVJTkZPIiB2YWx1ZT0iRGlhcG9zaXRpdmUgJW4gLyAldCB8ICIvPg0KCQk8dWl0ZXh0IG5hbWU9IlNDUlVCQkFSU1RBVFVTX1NUT1BQRUQiIHZhbHVlPSJBcnLDqnTDqWUiLz4NCgkJPHVpdGV4dCBuYW1lPSJTQ1JVQkJBUlNUQVRVU19QTEFZSU5HIiB2YWx1ZT0iTGVjdHVyZSIvPg0KCQk8dWl0ZXh0IG5hbWU9IlNDUlVCQkFSU1RBVFVTX05PQVVESU8iIHZhbHVlPSJQYXMgZGUgc29uIi8+DQoJCTx1aXRleHQgbmFtZT0iU0NSVUJCQVJTVEFUVVNfVklEUExBWUlORyIgdmFsdWU9IkxlY3R1cmUgdmlkw6lvIGVuIGNvdXJzIi8+DQoJCTx1aXRleHQgbmFtZT0iU0NSVUJCQVJTVEFUVVNfTE9BRElORyIgdmFsdWU9IkNoYXJnZW1lbnQgZW4gY291cnMiLz4NCgkJPHVpdGV4dCBuYW1lPSJTQ1JVQkJBUlNUQVRVU19CVUZGRVJJTkciIHZhbHVlPSJNaXNlIGVuIG3DqW1vaXJlIi8+DQoJCTx1aXRleHQgbmFtZT0iU0NSVUJCQVJTVEFUVVNfUVVFU1RJT04iIHZhbHVlPSJSw6lwb25kcmUgw6AgbGEgcXVlc3Rpb24iLz4NCgkJPHVpdGV4dCBuYW1lPSJTQ1JVQkJBUlNUQVRVU19SRVZJRVdRVUlaIiB2YWx1ZT0iUsOpdmlzaW9uIGR1IHF1ZXN0aW9ubmFpcmUiLz4NCgkJPCEtLSBzdWJzdGl0dXRpb246ICVtID09IG1pbnV0ZXMgcmVtYWluaW5nIC0tPg0KCQk8IS0tIHN1YnN0aXR1dGlvbjogJXMgPT0gc2Vjb25kcyByZW1haW5pbmcgLS0+DQoJCTx1aXRleHQgbmFtZT0iRUxBUFNFRCIgdmFsdWU9IiVtIG1pbnV0ZXMgJXMgc2Vjb25kZXMgcmVzdGFudGVzIi8+DQoJCTx1aXRleHQgbmFtZT0iTk9URk9VTkQiIHZhbHVlPSJSaWVuIHRyb3V2w6kiLz4NCgkJPHVpdGV4dCBuYW1lPSJBVFRBQ0hNRU5UUyIgdmFsdWU9IlBpw6hjZXMgam9pbnRlcyIvPg0KCQk8IS0tIHN1YnN0aXR1dGlvbjogJXAgPT0gY3VycmVudCBzcGVha2VyJ3MgdGl0bGUgLS0+DQoJCTx1aXRleHQgbmFtZT0iQklPV0lOX1RJVExFIiB2YWx1ZT0iQmlvIDogJXAiLz4NCgkJPHVpdGV4dCBuYW1lPSJCSU9CVE5fVElUTEUiIHZhbHVlPSJCaW8gOiIvPg0KCQk8dWl0ZXh0IG5hbWU9IkRJVklERVJCVE5fVElUTEUiIHZhbHVlPSJ8Ii8+DQoJCTx1aXRleHQgbmFtZT0iQ09OVEFDVEJUTl9USVRMRSIgdmFsdWU9IkNvbnRhY3QiLz4NCgkJPHVpdGV4dCBuYW1lPSJUQUJfUVVJWiIgdmFsdWU9IlF1aXoiLz4NCgkJPHVpdGV4dCBuYW1lPSJUQUJfT1VUTElORSIgdmFsdWU9IlBsYW4iLz4NCgkJPHVpdGV4dCBuYW1lPSJUQUJfVEhVTUIiIHZhbHVlPSJEaWFwb3MiLz4NCgkJPHVpdGV4dCBuYW1lPSJUQUJfTk9URVMiIHZhbHVlPSJOb3RlcyIvPg0KCQk8dWl0ZXh0IG5hbWU9IlRBQl9TRUFSQ0giIHZhbHVlPSJSZWNoZXJjaGUiLz4NCgkJPHVpdGV4dCBuYW1lPSJTTElERV9IRUFESU5HIiB2YWx1ZT0iVGl0cmUgZGUgbGEgZGlhcG9zaXRpdmUiLz4NCgkJPHVpdGV4dCBuYW1lPSJEVVJBVElPTl9IRUFESU5HIiB2YWx1ZT0iRHVyw6llIi8+DQoJCTx1aXRleHQgbmFtZT0iU0VBUkNIX0hFQURJTkciIHZhbHVlPSJSZWNoZXJjaGUgZGUgdGV4dGUgOiIvPg0KCQk8dWl0ZXh0IG5hbWU9IlRIVU1CX0hFQURJTkciIHZhbHVlPSJEaWFwb3NpdGl2ZSIvPg0KCQk8dWl0ZXh0IG5hbWU9IlRIVU1CX0lORk8iIHZhbHVlPSJUaXRyZS9kdXLDqWUiLz4NCgkJPHVpdGV4dCBuYW1lPSJBVFRBQ0hOQU1FX0hFQURJTkciIHZhbHVlPSJOb20gZGUgZmljaGllciIvPg0KCQk8dWl0ZXh0IG5hbWU9IkFUVEFDSFNJWkVfSEVBRElORyIgdmFsdWU9IlRhaWxsZSIvPg0KCQk8dWl0ZXh0IG5hbWU9IlNMSURFX05PVEVTIiB2YWx1ZT0iQ29tbWVudGFpcmVzIGRlcyBkaWFwb3NpdGl2ZXMiLz4NCgkJPCEtLXF1aXogcG9kIGFuZCBtZXNzYWdlIGJveCB0ZXh0cy0tPg0KCQk8dWl0ZXh0IG5hbWU9IlFVSVpQT0RfUVVJWl9BVFRFTVBUIiB2YWx1ZT0iVGVudGF0aXZlIGRlIHF1ZXN0aW9ubmFpcmUgOiIvPg0KCQk8dWl0ZXh0IG5hbWU9IlFVSVpQT0RfUVVJWl9BVFRFTVBUX1ZBTFVFIiB2YWx1ZT0iJW4gc3VyICV0Ii8+DQoJCTx1aXRleHQgbmFtZT0iUVVJWlBPRF9RVUlaX1NDT1JFIiB2YWx1ZT0iTm90ZSBvYnRlbnVlIDoiLz4NCgkJPHVpdGV4dCBuYW1lPSJRVUlaUE9EX1FVSVpfUEFTU1NDT1JFIiB2YWx1ZT0iTm90ZSBkJ2FkbWlzc2liaWxpdMOpwqA6Ii8+DQoJCTx1aXRleHQgbmFtZT0iUVVJWlBPRF9RVUlaX01BWFNDT1JFIiB2YWx1ZT0iTm90ZSBtYXhpbWFsZSA6Ii8+DQoJCTx1aXRleHQgbmFtZT0iUVVJWlBPRF9RVUVTQVRNUFRfU1RSIiB2YWx1ZT0iVGVudGF0aXZlIDogJW4gc3VyICV0Ii8+DQoJCTx1aXRleHQgbmFtZT0iUVVJWlBPRF9RVUVTVFlQRV9TVFIiIHZhbHVlPSJUeXBlOiAlcyIvPg0KCQk8dWl0ZXh0IG5hbWU9IlFVSVpQT0RfUVVFU1RZUEVfR1JEIiB2YWx1ZT0iTm90w6kiLz4NCgkJPHVpdGV4dCBuYW1lPSJRVUlaUE9EX1FVRVNUWVBFX1NWWSIgdmFsdWU9IkVucXXDqnRlIi8+DQoJCTx1aXRleHQgbmFtZT0iUVVJWlBPRF9RVUlaQVRNUFRfSU5GIiB2YWx1ZT0iSWxsaW1pdMOpIi8+DQoJCTx1aXRleHQgbmFtZT0iUVVJWlBPRF9RVUVTQVRNUFRfSU5GIiB2YWx1ZT0iSWxsaW1pdMOpIi8+DQoJCTx1aXRleHQgbmFtZT0iV0FSTklOR01TR19ZRVNTVFJJTkciIHZhbHVlPSJPdWkiLz4NCgkJPHVpdGV4dCBuYW1lPSJXQVJOSU5HTVNHX05PU1RSSU5HIiB2YWx1ZT0iTm9uIi8+DQoJCTx1aXRleHQgbmFtZT0iV0FSTklOR01TR19USVRMRVNUUklORyIgdmFsdWU9IkF2ZXJ0aXNzZW1lbnQgZGUgbmF2aWdhdGlvbiBkdSBxdWVzdGlvbm5haXJlIi8+DQoJCTx1aXRleHQgbmFtZT0iV0FSTklOR01TR19NU0dTVFJJTkciIHZhbHVlPSJWb3VzIG4nYXZleiBwYXMgcsOpcG9uZHUgw6AgY2VydGFpbmVzIHF1ZXN0aW9ucyBkZSBjZSBxdWVzdGlvbm5haXJlLiYjeEE7JiN4QTtTaSB2b3VzIGNsaXF1ZXogc3VyIE91aSwgdm91cyBxdWl0dGVyZXogbGUgcXVlc3Rpb25uYWlyZS4gQ2xpcXVleiBzdXIgTm9uIHBvdXIgY29udGludWVyIGxlIHF1ZXN0aW9ubmFpcmUuIi8+DQoJCTx1aXRleHQgbmFtZT0iSU5GT1JNQVRJT05fSDI2NF9GTEFTSFBMQVlFUiIgdmFsdWU9IkxhIHZlcnNpb24gZGUgRmxhc2ggUGxheWVyIGFjdHVlbGxlbWVudCBpbnN0YWxsw6llIHN1ciB2b3RyZSBtYWNoaW5lIG5lIHByZW5kIHBhcyBlbiBjaGFyZ2UgY2UgdHlwZSBkZSB2aWTDqW8uIENsaXF1ZXogc3VyIGxhIHpvbmUgdmlkw6lvIHBvdXIgdMOpbMOpY2hhcmdlciBsYSBkZXJuacOocmUgdmVyc2lvbiBkZSBGbGFzaCBQbGF5ZXIuIi8+DQoJCTwhLS0gc3Vic3RpdHV0aW9uOiAlcCA9PSBwcmVzZW50YXRpb24gdGl0bGUgLS0+DQoJCTwhLS0gc3Vic3RpdHV0aW9uOiAlcyA9PSBzbGlkZSB0aXRsZSAtLT4NCgkJPCEtLSBzdWJzdGl0dXRpb246ICVuID09IHNsaWRlIG51bWJlciAtLT4NCgkJPHVpdGV4dCBuYW1lPSJCT09LTUFSSyIgdmFsdWU9IkFkb2JlIFByZXNlbnRlciAtICVwIi8+DQoJCTwhLS0gc3Vic3RpdHV0aW9uOiAlcCA9PSBwcmVzZW50YXRpb24gdGl0bGUgLS0+DQoJCTwhLS0gc3Vic3RpdHV0aW9uOiAlcyA9PSBzbGlkZSB0aXRsZSAtLT4NCgkJPCEtLSBzdWJzdGl0dXRpb246ICVuID09IHNsaWRlIG51bWJlciAtLT4NCgkJPHVpdGV4dCBuYW1lPSJCT09LTUFSS1NMSURFIiB2YWx1ZT0iQWRvYmUgUHJlc2VudGVyIC0gJXAgJXMiLz4NCgkJPHVpdGV4dCBuYW1lPSJTSE9XU0lERUJBUiIgdmFsdWU9Ik1vbnRyZXIgbCdlbmNhZHLDqSBhdXggcGFydGljaXBhbnRzIi8+DQoJCTx1aXRleHQgbmFtZT0iTVVURSIgdmFsdWU9Ik11ZXQiLz4NCgkJPHVpdGV4dCBuYW1lPSJET0NXUkFQX1RJVExFIiB2YWx1ZT0iUGnDqGNlIGpvaW50ZSBQcmVzZW50ZXIiLz4NCgkJPHVpdGV4dCBuYW1lPSJET0NXUkFQX01TRyIgdmFsdWU9IkVucmVnaXN0cmVyIHN1ciBtb24gb3JkaW5hdGV1ciIvPg0KCQk8dWl0ZXh0IG5hbWU9IkRPQ1dSQVBfUFJPTVBUIiB2YWx1ZT0iQ2xpcXVlciBwb3VyIHTDqWzDqWNoYXJnZXIiLz4NCgk8L2xhbmd1YWdlPg0KCTxsYW5ndWFnZSBpZD0iamEiPg0KCQk8IS0tIGZvcm1hdCBmb3IgdWlmb250IHZhbHVlIGlzICJmb250LHNpemUsaXNib2xkLGlzaXRhbGljLGlzc2hhZG93ZWQiIC0tPg0KCQk8dWlmb250IG5hbWU9IkZPTlRfUVVJWlpJTkciIHZhbHVlPSJWZXJkYW5hLDksZmFsc2UsZmFsc2UsZmFsc2UiLz4NCgkJPHVpZm9udCBuYW1lPSJGT05UX1NDUlVCU1RBVFVTIiB2YWx1ZT0iVmVyZGFuYSwxMSxmYWxzZSxmYWxzZSx0cnVlIi8+DQoJCTx1aWZvbnQgbmFtZT0iRk9OVF9TQ1JVQlRJTUUiIHZhbHVlPSJWZXJkYW5hLDksZmFsc2UsZmFsc2UsdHJ1ZSIvPg0KCQk8dWlmb250IG5hbWU9IkZPTlRfRUxBUFNFRFRJTUUiIHZhbHVlPSJWZXJkYW5hLDExLHRydWUsZmFsc2UsZmFsc2UiLz4NCgkJPHVpZm9udCBuYW1lPSJGT05UX1VUSUxTTUVOVSIgdmFsdWU9IlZlcmRhbmEsOSx0cnVlLGZhbHNlLGZhbHNlIi8+DQoJCTx1aWZvbnQgbmFtZT0iRk9OVF9UQUJTIiB2YWx1ZT0iVmVyZGFuYSwxMCxmYWxzZSxmYWxzZSxmYWxzZSIvPg0KCQk8dWlmb250IG5hbWU9IkZPTlRfUFJFU0VOVEFUSU9OTkFNRSIgdmFsdWU9IlZlcmRhbmEsMTUsZmFsc2UsZmFsc2UsdHJ1ZSIvPg0KCQk8dWlmb250IG5hbWU9IkZPTlRfUFJFU0VOVEVSTkFNRSIgdmFsdWU9IlZlcmRhbmEsMTUsdHJ1ZSxmYWxzZSx0cnVlIi8+DQoJCTx1aWZvbnQgbmFtZT0iRk9OVF9QUkVTRU5URVJUSVRMRSIgdmFsdWU9IlZlcmRhbmEsMTEsZmFsc2UsZmFsc2UsdHJ1ZSIvPg0KCQk8dWlmb250IG5hbWU9IkZPTlRfQklPQlROIiB2YWx1ZT0iVmVyZGFuYSwxMCxmYWxzZSxmYWxzZSx0cnVlIi8+DQoJCTx1aWZvbnQgbmFtZT0iRk9OVF9OT1RFUyIgdmFsdWU9IlZlcmRhbmEsMTEsZmFsc2UsZmFsc2UsZmFsc2UiLz4NCgkJPHVpZm9udCBuYW1lPSJGT05UX09VVExJTkUiIHZhbHVlPSJWZXJkYW5hLDExLGZhbHNlLGZhbHNlLHRydWUiLz4NCgkJPHVpZm9udCBuYW1lPSJGT05UX1NFQVJDSCIgdmFsdWU9IlZlcmRhbmEsMTEsZmFsc2UsZmFsc2UsdHJ1ZSIvPg0KCQk8dWlmb250IG5hbWU9IkZPTlRfVEhVTUIiIHZhbHVlPSJWZXJkYW5hLDExLGZhbHNlLGZhbHNlLHRydWUiLz4NCgkJPHVpZm9udCBuYW1lPSJGT05UX0JJT1dJTiIgdmFsdWU9IlZlcmRhbmEsMTEsZmFsc2UsZmFsc2UsZmFsc2UiLz4NCgkJPHVpZm9udCBuYW1lPSJGT05UX0xJU1RIRUFESU5HIiB2YWx1ZT0iVmVyZGFuYSwxMSxmYWxzZSxmYWxzZSxmYWxzZSIvPg0KCQk8dWlmb250IG5hbWU9IkZPTlRfV0lOVElUTEUiIHZhbHVlPSJWZXJkYW5hLDExLGZhbHNlLGZhbHNlLHRydWUiLz4NCgkJPHVpZm9udCBuYW1lPSJGT05UX0FUVEFDSE1FTlRTIiB2YWx1ZT0iVmVyZGFuYSwxMSxmYWxzZSxmYWxzZSx0cnVlIi8+DQoJCTwhLS1xdWl6IHBvZCBhbmQgbWVzc2FnZSBib3ggdGV4dCBmb250cy0tPg0KCQk8dWlmb250IG5hbWU9IkZPTlRfTVNHQk9YX1dJTlRJVExFIiB2YWx1ZT0iVmVyZGFuYSwxMSx0cnVlLGZhbHNlLHRydWUiLz4NCgkJPHVpZm9udCBuYW1lPSJGT05UX01TR0JPWF9NU0ciIHZhbHVlPSJWZXJkYW5hLDExLGZhbHNlLGZhbHNlLHRydWUiLz4NCgkJPHVpZm9udCBuYW1lPSJGT05UX01TR0JPWF9PUFRJT05TIiB2YWx1ZT0iVmVyZGFuYSw5LHRydWUsZmFsc2UsdHJ1ZSIvPg0KCQk8dWlmb250IG5hbWU9IkZPTlRfUVVJWlBPRF9RVUlaX1RJVExFIiB2YWx1ZT0iVmVyZGFuYSwxMSx0cnVlLGZhbHNlLHRydWUiLz4NCgkJPHVpZm9udCBuYW1lPSJGT05UX1FVSVpQT0RfUVVJWl9BVFRFTVBUIiB2YWx1ZT0iVmVyZGFuYSw5LGZhbHNlLGZhbHNlLHRydWUiLz4NCgkJPHVpZm9udCBuYW1lPSJGT05UX1FVSVpQT0RfUVVJWl9BVFRFTVBUX1ZBTFVFIiB2YWx1ZT0iVmVyZGFuYSw5LHRydWUsZmFsc2UsdHJ1ZSIvPg0KCQk8dWlmb250IG5hbWU9IkZPTlRfUVVJWlBPRF9RVUVTVElPTl9TQ09SRSIgdmFsdWU9IlZlcmRhbmEsOSxmYWxzZSxmYWxzZSx0cnVlIi8+DQoJCTx1aWZvbnQgbmFtZT0iRk9OVF9RVUlaUE9EX1FVRVNUSU9OX1NDT1JFX1ZBTFVFIiB2YWx1ZT0iVmVyZGFuYSw5LHRydWUsZmFsc2UsdHJ1ZSIvPg0KCQk8dWlmb250IG5hbWU9IkZPTlRfUVVJWlBPRF9RVUVTVElPTl9BVFRFTVBUIiB2YWx1ZT0iVmVyZGFuYSw5LGZhbHNlLGZhbHNlLHRydWUiLz4NCgkJPHVpZm9udCBuYW1lPSJGT05UX1FVSVpQT0RfUVVFU1RJT05fQVRURU1QVF9WQUxVRSIgdmFsdWU9IlZlcmRhbmEsOSx0cnVlLGZhbHNlLHRydWUiLz4NCgkJPHVpZm9udCBuYW1lPSJGT05UX1FVSVpQT0RfUVVFU1RJT05fVEFHIiB2YWx1ZT0iVmVyZGFuYSwxMSx0cnVlLGZhbHNlLHRydWUiLz4NCgkJPHVpZm9udCBuYW1lPSJGT05UX1FVSVpQT0RfUVVJWl9RVUVTVElPTl9DT1VOVCIgdmFsdWU9IlZlcmRhbmEsOSxmYWxzZSxmYWxzZSx0cnVlIi8+DQoJCTx1aWZvbnQgbmFtZT0iRk9OVF9RVUlaUE9EX1FVSVpfUVVFU1RJT05fQ09VTlRfVkFMVUUiIHZhbHVlPSJWZXJkYW5hLDksdHJ1ZSxmYWxzZSx0cnVlIi8+DQoJCTx1aWZvbnQgbmFtZT0iRk9OVF9RVUlaUE9EX1FVSVpfUVVFU1RJT05fQVRURU1QVEVEIiB2YWx1ZT0iVmVyZGFuYSw5LGZhbHNlLGZhbHNlLHRydWUiLz4NCgkJPHVpZm9udCBuYW1lPSJGT05UX1FVSVpQT0RfUVVJWl9RVUVTVElPTl9BVFRFTVBURURfVkFMVUUiIHZhbHVlPSJWZXJkYW5hLDksdHJ1ZSxmYWxzZSx0cnVlIi8+DQoJCTx1aWZvbnQgbmFtZT0iRk9OVF9RVUlaUE9EX1FVSVpfU0NPUkVfVEFHIiB2YWx1ZT0iVmVyZGFuYSwxMSx0cnVlLGZhbHNlLHRydWUiLz4NCgkJPHVpZm9udCBuYW1lPSJGT05UX1FVSVpQT0RfUVVJWl9TQ09SRSIgdmFsdWU9IlZlcmRhbmEsOSxmYWxzZSxmYWxzZSx0cnVlIi8+DQoJCTx1aWZvbnQgbmFtZT0iRk9OVF9RVUlaUE9EX1FVSVpfU0NPUkVfVkFMVUUiIHZhbHVlPSJWZXJkYW5hLDksdHJ1ZSxmYWxzZSx0cnVlIi8+DQoJCTx1aWZvbnQgbmFtZT0iRk9OVF9RVUlaUE9EX1FVSVpfTUFYU0NPUkUiIHZhbHVlPSJWZXJkYW5hLDksZmFsc2UsZmFsc2UsdHJ1ZSIvPg0KCQk8dWlmb250IG5hbWU9IkZPTlRfUVVJWlBPRF9RVUlaX01BWFNDT1JFX1ZBTFVFIiB2YWx1ZT0iVmVyZGFuYSw5LHRydWUsZmFsc2UsdHJ1ZSIvPg0KCQk8dWlmb250IG5hbWU9IkZPTlRfUVVJWlBPRF9RVUlaX1BBU1NTQ09SRSIgdmFsdWU9IlZlcmRhbmEsOSxmYWxzZSxmYWxzZSx0cnVlIi8+DQoJCTx1aWZvbnQgbmFtZT0iRk9OVF9RVUlaUE9EX1FVSVpfUEFTU1NDT1JFX1ZBTFVFIiB2YWx1ZT0iVmVyZGFuYSw5LHRydWUsZmFsc2UsdHJ1ZSIvPg0KCQk8IS0tIHVpdGV4dCAtLT4NCgkJPCEtLSBzdWJzdGl0dXRpb246ICVuID09IHNsaWRlIG51bWJlciAtLT4NCgkJPHVpdGV4dCBuYW1lPSJVTk5BTUVEU0xJREVUSVRMRSIgdmFsdWU9IuOCueODqeOCpOODiSA6ICVuIi8+DQoJCTwhLS0gc3Vic3RpdHV0aW9uOiAlbiA9PSBzbGlkZSBudW1iZXIgLS0+DQoJCTwhLS0gc3Vic3RpdHV0aW9uOiAldCA9PSB0b3RhbCBzbGlkZSBjb3VudCAtLT4NCgkJPHVpdGV4dCBuYW1lPSJTQ1JVQkJBUlNUQVRVU19TTElERUlORk8iIHZhbHVlPSLjgrnjg6njgqTjg4kgOiAlbiAvICV0IHwgIi8+DQoJCTx1aXRleHQgbmFtZT0iU0NSVUJCQVJTVEFUVVNfU1RPUFBFRCIgdmFsdWU9IuWBnOatoiIvPg0KCQk8dWl0ZXh0IG5hbWU9IlNDUlVCQkFSU1RBVFVTX1BMQVlJTkciIHZhbHVlPSLlho3nlJ/kuK0iLz4NCgkJPHVpdGV4dCBuYW1lPSJTQ1JVQkJBUlNUQVRVU19OT0FVRElPIiB2YWx1ZT0i6Z+z5aOw44Gq44GXIi8+DQoJCTx1aXRleHQgbmFtZT0iU0NSVUJCQVJTVEFUVVNfVklEUExBWUlORyIgdmFsdWU9IuODk+ODh+OCquWGjeeUn+S4rSIvPg0KCQk8dWl0ZXh0IG5hbWU9IlNDUlVCQkFSU1RBVFVTX0xPQURJTkciIHZhbHVlPSLjg63jg7zjg4nkuK0iLz4NCgkJPHVpdGV4dCBuYW1lPSJTQ1JVQkJBUlNUQVRVU19CVUZGRVJJTkciIHZhbHVlPSLjg5Djg4Pjg5XjgqHkuK0iLz4NCgkJPHVpdGV4dCBuYW1lPSJTQ1JVQkJBUlNUQVRVU19RVUVTVElPTiIgdmFsdWU9IuizquWVj+OBq+etlOOBiOOBpuS4i+OBleOBhCIvPg0KCQk8dWl0ZXh0IG5hbWU9IlNDUlVCQkFSU1RBVFVTX1JFVklFV1FVSVoiIHZhbHVlPSLjgq/jgqTjgrrjgpLjg6zjg5Pjg6Xjg7zjgZfjgabjgYTjgb7jgZkiLz4NCgkJPCEtLSBzdWJzdGl0dXRpb246ICVtID09IG1pbnV0ZXMgcmVtYWluaW5nIC0tPg0KCQk8IS0tIHN1YnN0aXR1dGlvbjogJXMgPT0gc2Vjb25kcyByZW1haW5pbmcgLS0+DQoJCTx1aXRleHQgbmFtZT0iRUxBUFNFRCIgdmFsdWU9Iuaui+OCiiA6ICVtIOWIhiAlcyDnp5IiLz4NCgkJPHVpdGV4dCBuYW1lPSJOT1RGT1VORCIgdmFsdWU9IuS9leOCguimi+OBpOOBi+OCiuOBvuOBm+OCkyIvPg0KCQk8dWl0ZXh0IG5hbWU9IkFUVEFDSE1FTlRTIiB2YWx1ZT0i5re75LuYIi8+DQoJCTwhLS0gc3Vic3RpdHV0aW9uOiAlcCA9PSBjdXJyZW50IHNwZWFrZXIncyB0aXRsZSAtLT4NCgkJPHVpdGV4dCBuYW1lPSJCSU9XSU5fVElUTEUiIHZhbHVlPSLntYzmrbQgOiAlcCIvPg0KCQk8dWl0ZXh0IG5hbWU9IkJJT0JUTl9USVRMRSIgdmFsdWU9Iue1jOattCIvPg0KCQk8dWl0ZXh0IG5hbWU9IkRJVklERVJCVE5fVElUTEUiIHZhbHVlPSJ8Ii8+DQoJCTx1aXRleHQgbmFtZT0iQ09OVEFDVEJUTl9USVRMRSIgdmFsdWU9IuOBiuWVj+OBhOWQiOOCj+OBmyIvPg0KCQk8dWl0ZXh0IG5hbWU9IlRBQl9RVUlaIiB2YWx1ZT0i44Kv44Kk44K6Ii8+DQoJCTx1aXRleHQgbmFtZT0iVEFCX09VVExJTkUiIHZhbHVlPSLjgqLjgqbjg4jjg6njgqTjg7MiLz4NCgkJPHVpdGV4dCBuYW1lPSJUQUJfVEhVTUIiIHZhbHVlPSLjgrXjg6Djg43jg7zjg6siLz4NCgkJPHVpdGV4dCBuYW1lPSJUQUJfTk9URVMiIHZhbHVlPSLjg47jg7zjg4giLz4NCgkJPHVpdGV4dCBuYW1lPSJUQUJfU0VBUkNIIiB2YWx1ZT0i5qSc57SiIi8+DQoJCTx1aXRleHQgbmFtZT0iU0xJREVfSEVBRElORyIgdmFsdWU9IuOCueODqeOCpOODieOCv+OCpOODiOODqyIvPg0KCQk8dWl0ZXh0IG5hbWU9IkRVUkFUSU9OX0hFQURJTkciIHZhbHVlPSLplbfjgZUiLz4NCgkJPHVpdGV4dCBuYW1lPSJTRUFSQ0hfSEVBRElORyIgdmFsdWU9IuaknOe0ouOBmeOCi+ODhuOCreOCueODiCA6ICIvPg0KCQk8dWl0ZXh0IG5hbWU9IlRIVU1CX0hFQURJTkciIHZhbHVlPSLjgrnjg6njgqTjg4kiLz4NCgkJPHVpdGV4dCBuYW1lPSJUSFVNQl9JTkZPIiB2YWx1ZT0i44K544Op44Kk44OJ44K/44Kk44OI44OrIC8g6ZW344GVIi8+DQoJCTx1aXRleHQgbmFtZT0iQVRUQUNITkFNRV9IRUFESU5HIiB2YWx1ZT0i44OV44Kh44Kk44Or5ZCNIi8+DQoJCTx1aXRleHQgbmFtZT0iQVRUQUNIU0laRV9IRUFESU5HIiB2YWx1ZT0i44K144Kk44K6Ii8+DQoJCTx1aXRleHQgbmFtZT0iU0xJREVfTk9URVMiIHZhbHVlPSLjgrnjg6njgqTjg4njg47jg7zjg4giLz4NCgkJPCEtLXF1aXogcG9kIGFuZCBtZXNzYWdlIGJveCB0ZXh0cy0tPg0KCQk8dWl0ZXh0IG5hbWU9IlFVSVpQT0RfUVVJWl9BVFRFTVBUIiB2YWx1ZT0i44Kv44Kk44K66Kmm6KGM5Zue5pWwIDogIi8+DQoJCTx1aXRleHQgbmFtZT0iUVVJWlBPRF9RVUlaX0FUVEVNUFRfVkFMVUUiIHZhbHVlPSIlbiAvICV0Ii8+DQoJCTx1aXRleHQgbmFtZT0iUVVJWlBPRF9RVUlaX1NDT1JFIiB2YWx1ZT0i44K544Kz44KiIDogIi8+DQoJCTx1aXRleHQgbmFtZT0iUVVJWlBPRF9RVUlaX1BBU1NTQ09SRSIgdmFsdWU9IuWQiOagvOeCuSA6Ii8+DQoJCTx1aXRleHQgbmFtZT0iUVVJWlBPRF9RVUlaX01BWFNDT1JFIiB2YWx1ZT0i5pyA6auY5b6X54K5IDogIi8+DQoJCTx1aXRleHQgbmFtZT0iUVVJWlBPRF9RVUVTQVRNUFRfU1RSIiB2YWx1ZT0i6Kmm6KGM5Zue5pWwIDogJW4gLyAldCIvPg0KCQk8dWl0ZXh0IG5hbWU9IlFVSVpQT0RfUVVFU1RZUEVfU1RSIiB2YWx1ZT0i44K/44Kk44OXIDogJXMiLz4NCgkJPHVpdGV4dCBuYW1lPSJRVUlaUE9EX1FVRVNUWVBFX0dSRCIgdmFsdWU9IuipleS+oSIvPg0KCQk8dWl0ZXh0IG5hbWU9IlFVSVpQT0RfUVVFU1RZUEVfU1ZZIiB2YWx1ZT0i44Ki44Oz44Kx44O844OIIi8+DQoJCTx1aXRleHQgbmFtZT0iUVVJWlBPRF9RVUlaQVRNUFRfSU5GIiB2YWx1ZT0i54Sh5Yi26ZmQIi8+DQoJCTx1aXRleHQgbmFtZT0iUVVJWlBPRF9RVUVTQVRNUFRfSU5GIiB2YWx1ZT0i54Sh5Yi26ZmQIi8+DQoJCTx1aXRleHQgbmFtZT0iV0FSTklOR01TR19ZRVNTVFJJTkciIHZhbHVlPSLjga/jgYQiLz4NCgkJPHVpdGV4dCBuYW1lPSJXQVJOSU5HTVNHX05PU1RSSU5HIiB2YWx1ZT0i44GE44GE44GIIi8+DQoJCTx1aXRleHQgbmFtZT0iV0FSTklOR01TR19USVRMRVNUUklORyIgdmFsdWU9IuOCr+OCpOOCuuOBruODiuODk+OCsuODvOOCt+ODp+ODs+OBq+mWouOBmeOCi+itpuWRiiIvPg0KCQk8dWl0ZXh0IG5hbWU9IldBUk5JTkdNU0dfTVNHU1RSSU5HIiB2YWx1ZT0i44GT44Gu44Kv44Kk44K644Gr44Gv44CB44G+44Gg6Kej562U44GX44Gm44GE44Gq44GE6LOq5ZWP44GM44GC44KK44G+44GZ44CCJiN4QTsmI3hBOyDjgq/jgqTjgrrjgpLntYLkuobjgZnjgovjgavjga/jgIHjgIzjga/jgYTjgI3jgpLjgq/jg6rjg4Pjgq/jgZfjgb7jgZnjgILjgq/jgqTjgrrjgpLntprooYzjgZnjgovjgavjga/jgIHjgIzjgYTjgYTjgYjjgI3jgpLjgq/jg6rjg4Pjgq/jgZfjgb7jgZnjgIIiLz4NCgkJPHVpdGV4dCBuYW1lPSJJTkZPUk1BVElPTl9IMjY0X0ZMQVNIUExBWUVSIiB2YWx1ZT0i44GK5L2/44GE44Gu44Kz44Oz44OU44Ol44O844K/44Gr54++5Zyo44Kk44Oz44K544OI44O844Or44GV44KM44Gm44GE44KLIEZsYXNoIFBsYXllciDjga7jg5Djg7zjgrjjg6fjg7Pjga/jgIHjgZPjga7jg5Pjg4fjgqrjgpLjgrXjg53jg7zjg4jjgZfjgabjgYTjgb7jgZvjgpPjgILmnIDmlrDjga4gRmxhc2ggUGxheWVyIOOCkuODgOOCpuODs+ODreODvOODieOBmeOCi+OBq+OBr+OAgeODk+ODh+OCqumgmOWfn+OCkuOCr+ODquODg+OCr+OBl+OBpuOBj+OBoOOBleOBhOOAgiIvPg0KCQk8IS0tIHN1YnN0aXR1dGlvbjogJXAgPT0gcHJlc2VudGF0aW9uIHRpdGxlIC0tPg0KCQk8IS0tIHN1YnN0aXR1dGlvbjogJXMgPT0gc2xpZGUgdGl0bGUgLS0+DQoJCTwhLS0gc3Vic3RpdHV0aW9uOiAlbiA9PSBzbGlkZSBudW1iZXIgLS0+DQoJCTx1aXRleHQgbmFtZT0iQk9PS01BUksiIHZhbHVlPSJBZG9iZSBQcmVzZW50ZXIgLSAlcCIvPg0KCQk8IS0tIHN1YnN0aXR1dGlvbjogJXAgPT0gcHJlc2VudGF0aW9uIHRpdGxlIC0tPg0KCQk8IS0tIHN1YnN0aXR1dGlvbjogJXMgPT0gc2xpZGUgdGl0bGUgLS0+DQoJCTwhLS0gc3Vic3RpdHV0aW9uOiAlbiA9PSBzbGlkZSBudW1iZXIgLS0+DQoJCTx1aXRleHQgbmFtZT0iQk9PS01BUktTTElERSIgdmFsdWU9IkFkb2JlIFByZXNlbnRlciAtICVwICVzIi8+DQoJCTx1aXRleHQgbmFtZT0iU0hPV1NJREVCQVIiIHZhbHVlPSLjgrXjgqTjg4njg5Djg7zjgpLlj4LliqDogIXjgavopovjgZvjgosiLz4NCgkJPHVpdGV4dCBuYW1lPSJNVVRFIiB2YWx1ZT0i44Of44Ol44O844OIIi8+DQoJCTx1aXRleHQgbmFtZT0iRE9DV1JBUF9USVRMRSIgdmFsdWU9IlByZXNlbnRlciDmt7vku5jjg5XjgqHjgqTjg6siLz4NCgkJPHVpdGV4dCBuYW1lPSJET0NXUkFQX01TRyIgdmFsdWU9IuODnuOCpOOCs+ODs+ODlOODpeODvOOCv+OBq+S/neWtmCIvPg0KCQk8dWl0ZXh0IG5hbWU9IkRPQ1dSQVBfUFJPTVBUIiB2YWx1ZT0i44Kv44Oq44OD44Kv44GX44Gm44OA44Km44Oz44Ot44O844OJIi8+DQoJPC9sYW5ndWFnZT4NCgk8bGFuZ3VhZ2UgaWQ9ImtvIj4NCgkJPCEtLSBmb3JtYXQgZm9yIHVpZm9udCB2YWx1ZSBpcyAiZm9udCxzaXplLGlzYm9sZCxpc2l0YWxpYyxpc3NoYWRvd2VkIiAtLT4NCgkJPHVpZm9udCBuYW1lPSJGT05UX1FVSVpaSU5HIiB2YWx1ZT0iVmVyZGFuYSw5LGZhbHNlLGZhbHNlLGZhbHNlIi8+DQoJCTx1aWZvbnQgbmFtZT0iRk9OVF9TQ1JVQlNUQVRVUyIgdmFsdWU9IlZlcmRhbmEsMTEsZmFsc2UsZmFsc2UsdHJ1ZSIvPg0KCQk8dWlmb250IG5hbWU9IkZPTlRfU0NSVUJUSU1FIiB2YWx1ZT0iVmVyZGFuYSw5LGZhbHNlLGZhbHNlLHRydWUiLz4NCgkJPHVpZm9udCBuYW1lPSJGT05UX0VMQVBTRURUSU1FIiB2YWx1ZT0iVmVyZGFuYSwxMSx0cnVlLGZhbHNlLGZhbHNlIi8+DQoJCTx1aWZvbnQgbmFtZT0iRk9OVF9VVElMU01FTlUiIHZhbHVlPSJWZXJkYW5hLDksdHJ1ZSxmYWxzZSxmYWxzZSIvPg0KCQk8dWlmb250IG5hbWU9IkZPTlRfVEFCUyIgdmFsdWU9IlZlcmRhbmEsMTEsZmFsc2UsZmFsc2UsZmFsc2UiLz4NCgkJPHVpZm9udCBuYW1lPSJGT05UX1BSRVNFTlRBVElPTk5BTUUiIHZhbHVlPSJWZXJkYW5hLDE1LGZhbHNlLGZhbHNlLHRydWUiLz4NCgkJPHVpZm9udCBuYW1lPSJGT05UX1BSRVNFTlRFUk5BTUUiIHZhbHVlPSJWZXJkYW5hLDE1LHRydWUsZmFsc2UsdHJ1ZSIvPg0KCQk8dWlmb250IG5hbWU9IkZPTlRfUFJFU0VOVEVSVElUTEUiIHZhbHVlPSJWZXJkYW5hLDExLGZhbHNlLGZhbHNlLHRydWUiLz4NCgkJPHVpZm9udCBuYW1lPSJGT05UX0JJT0JUTiIgdmFsdWU9IlZlcmRhbmEsMTEsZmFsc2UsZmFsc2UsdHJ1ZSIvPg0KCQk8dWlmb250IG5hbWU9IkZPTlRfTk9URVMiIHZhbHVlPSJWZXJkYW5hLDExLGZhbHNlLGZhbHNlLGZhbHNlIi8+DQoJCTx1aWZvbnQgbmFtZT0iRk9OVF9PVVRMSU5FIiB2YWx1ZT0iVmVyZGFuYSwxMSxmYWxzZSxmYWxzZSx0cnVlIi8+DQoJCTx1aWZvbnQgbmFtZT0iRk9OVF9TRUFSQ0giIHZhbHVlPSJWZXJkYW5hLDExLGZhbHNlLGZhbHNlLHRydWUiLz4NCgkJPHVpZm9udCBuYW1lPSJGT05UX1RIVU1CIiB2YWx1ZT0iVmVyZGFuYSwxMSxmYWxzZSxmYWxzZSx0cnVlIi8+DQoJCTx1aWZvbnQgbmFtZT0iRk9OVF9CSU9XSU4iIHZhbHVlPSJWZXJkYW5hLDExLGZhbHNlLGZhbHNlLGZhbHNlIi8+DQoJCTx1aWZvbnQgbmFtZT0iRk9OVF9MSVNUSEVBRElORyIgdmFsdWU9IlZlcmRhbmEsMTEsZmFsc2UsZmFsc2UsZmFsc2UiLz4NCgkJPHVpZm9udCBuYW1lPSJGT05UX1dJTlRJVExFIiB2YWx1ZT0iVmVyZGFuYSwxMSxmYWxzZSxmYWxzZSx0cnVlIi8+DQoJCTx1aWZvbnQgbmFtZT0iRk9OVF9BVFRBQ0hNRU5UUyIgdmFsdWU9IlZlcmRhbmEsMTEsZmFsc2UsZmFsc2UsdHJ1ZSIvPg0KCQk8IS0tcXVpeiBwb2QgYW5kIG1lc3NhZ2UgYm94IHRleHQgZm9udHMtLT4NCgkJPHVpZm9udCBuYW1lPSJGT05UX01TR0JPWF9XSU5USVRMRSIgdmFsdWU9IlZlcmRhbmEsMTEsdHJ1ZSxmYWxzZSx0cnVlIi8+DQoJCTx1aWZvbnQgbmFtZT0iRk9OVF9NU0dCT1hfTVNHIiB2YWx1ZT0iVmVyZGFuYSwxMSxmYWxzZSxmYWxzZSx0cnVlIi8+DQoJCTx1aWZvbnQgbmFtZT0iRk9OVF9NU0dCT1hfT1BUSU9OUyIgdmFsdWU9IlZlcmRhbmEsOSx0cnVlLGZhbHNlLHRydWUiLz4NCgkJPHVpZm9udCBuYW1lPSJGT05UX1FVSVpQT0RfUVVJWl9USVRMRSIgdmFsdWU9IlZlcmRhbmEsMTEsdHJ1ZSxmYWxzZSx0cnVlIi8+DQoJCTx1aWZvbnQgbmFtZT0iRk9OVF9RVUlaUE9EX1FVSVpfQVRURU1QVCIgdmFsdWU9IlZlcmRhbmEsOSxmYWxzZSxmYWxzZSx0cnVlIi8+DQoJCTx1aWZvbnQgbmFtZT0iRk9OVF9RVUlaUE9EX1FVSVpfQVRURU1QVF9WQUxVRSIgdmFsdWU9IlZlcmRhbmEsOSx0cnVlLGZhbHNlLHRydWUiLz4NCgkJPHVpZm9udCBuYW1lPSJGT05UX1FVSVpQT0RfUVVFU1RJT05fU0NPUkUiIHZhbHVlPSJWZXJkYW5hLDksZmFsc2UsZmFsc2UsdHJ1ZSIvPg0KCQk8dWlmb250IG5hbWU9IkZPTlRfUVVJWlBPRF9RVUVTVElPTl9TQ09SRV9WQUxVRSIgdmFsdWU9IlZlcmRhbmEsOSx0cnVlLGZhbHNlLHRydWUiLz4NCgkJPHVpZm9udCBuYW1lPSJGT05UX1FVSVpQT0RfUVVFU1RJT05fQVRURU1QVCIgdmFsdWU9IlZlcmRhbmEsOSxmYWxzZSxmYWxzZSx0cnVlIi8+DQoJCTx1aWZvbnQgbmFtZT0iRk9OVF9RVUlaUE9EX1FVRVNUSU9OX0FUVEVNUFRfVkFMVUUiIHZhbHVlPSJWZXJkYW5hLDksdHJ1ZSxmYWxzZSx0cnVlIi8+DQoJCTx1aWZvbnQgbmFtZT0iRk9OVF9RVUlaUE9EX1FVRVNUSU9OX1RBRyIgdmFsdWU9IlZlcmRhbmEsMTEsdHJ1ZSxmYWxzZSx0cnVlIi8+DQoJCTx1aWZvbnQgbmFtZT0iRk9OVF9RVUlaUE9EX1FVSVpfUVVFU1RJT05fQ09VTlQiIHZhbHVlPSJWZXJkYW5hLDksZmFsc2UsZmFsc2UsdHJ1ZSIvPg0KCQk8dWlmb250IG5hbWU9IkZPTlRfUVVJWlBPRF9RVUlaX1FVRVNUSU9OX0NPVU5UX1ZBTFVFIiB2YWx1ZT0iVmVyZGFuYSw5LHRydWUsZmFsc2UsdHJ1ZSIvPg0KCQk8dWlmb250IG5hbWU9IkZPTlRfUVVJWlBPRF9RVUlaX1FVRVNUSU9OX0FUVEVNUFRFRCIgdmFsdWU9IlZlcmRhbmEsOSxmYWxzZSxmYWxzZSx0cnVlIi8+DQoJCTx1aWZvbnQgbmFtZT0iRk9OVF9RVUlaUE9EX1FVSVpfUVVFU1RJT05fQVRURU1QVEVEX1ZBTFVFIiB2YWx1ZT0iVmVyZGFuYSw5LHRydWUsZmFsc2UsdHJ1ZSIvPg0KCQk8dWlmb250IG5hbWU9IkZPTlRfUVVJWlBPRF9RVUlaX1NDT1JFX1RBRyIgdmFsdWU9IlZlcmRhbmEsMTEsdHJ1ZSxmYWxzZSx0cnVlIi8+DQoJCTx1aWZvbnQgbmFtZT0iRk9OVF9RVUlaUE9EX1FVSVpfU0NPUkUiIHZhbHVlPSJWZXJkYW5hLDksZmFsc2UsZmFsc2UsdHJ1ZSIvPg0KCQk8dWlmb250IG5hbWU9IkZPTlRfUVVJWlBPRF9RVUlaX1NDT1JFX1ZBTFVFIiB2YWx1ZT0iVmVyZGFuYSw5LHRydWUsZmFsc2UsdHJ1ZSIvPg0KCQk8dWlmb250IG5hbWU9IkZPTlRfUVVJWlBPRF9RVUlaX01BWFNDT1JFIiB2YWx1ZT0iVmVyZGFuYSw5LGZhbHNlLGZhbHNlLHRydWUiLz4NCgkJPHVpZm9udCBuYW1lPSJGT05UX1FVSVpQT0RfUVVJWl9NQVhTQ09SRV9WQUxVRSIgdmFsdWU9IlZlcmRhbmEsOSx0cnVlLGZhbHNlLHRydWUiLz4NCgkJPHVpZm9udCBuYW1lPSJGT05UX1FVSVpQT0RfUVVJWl9QQVNTU0NPUkUiIHZhbHVlPSJWZXJkYW5hLDksZmFsc2UsZmFsc2UsdHJ1ZSIvPg0KCQk8dWlmb250IG5hbWU9IkZPTlRfUVVJWlBPRF9RVUlaX1BBU1NTQ09SRV9WQUxVRSIgdmFsdWU9IlZlcmRhbmEsOSx0cnVlLGZhbHNlLHRydWUiLz4NCgkJPCEtLSB1aXRleHQgLS0+DQoJCTwhLS0gc3Vic3RpdHV0aW9uOiAlbiA9PSBzbGlkZSBudW1iZXIgLS0+DQoJCTx1aXRleHQgbmFtZT0iVU5OQU1FRFNMSURFVElUTEUiIHZhbHVlPSLsiqzrnbzsnbTrk5wgJW4iLz4NCgkJPCEtLSBzdWJzdGl0dXRpb246ICVuID09IHNsaWRlIG51bWJlciAtLT4NCgkJPCEtLSBzdWJzdGl0dXRpb246ICV0ID09IHRvdGFsIHNsaWRlIGNvdW50IC0tPg0KCQk8dWl0ZXh0IG5hbWU9IlNDUlVCQkFSU1RBVFVTX1NMSURFSU5GTyIgdmFsdWU9IuyKrOudvOydtOuTnCAlbiAvICV0IHwgIi8+DQoJCTx1aXRleHQgbmFtZT0iU0NSVUJCQVJTVEFUVVNfU1RPUFBFRCIgdmFsdWU9IuykkeyngOuQqCIvPg0KCQk8dWl0ZXh0IG5hbWU9IlNDUlVCQkFSU1RBVFVTX1BMQVlJTkciIHZhbHVlPSLsnqzsg50iLz4NCgkJPHVpdGV4dCBuYW1lPSJTQ1JVQkJBUlNUQVRVU19OT0FVRElPIiB2YWx1ZT0i7Jik65SU7JikIOyXhuydjCIvPg0KCQk8dWl0ZXh0IG5hbWU9IlNDUlVCQkFSU1RBVFVTX1ZJRFBMQVlJTkciIHZhbHVlPSLruYTrlJTsmKQg7J6s7IOdIOykkSIvPg0KCQk8dWl0ZXh0IG5hbWU9IlNDUlVCQkFSU1RBVFVTX0xPQURJTkciIHZhbHVlPSLroZzrlKkiLz4NCgkJPHVpdGV4dCBuYW1lPSJTQ1JVQkJBUlNUQVRVU19CVUZGRVJJTkciIHZhbHVlPSLrsoTtjbzrp4EiLz4NCgkJPHVpdGV4dCBuYW1lPSJTQ1JVQkJBUlNUQVRVU19RVUVTVElPTiIgdmFsdWU9IuyniOusuOyXkCDri7XtlZjquLAiLz4NCgkJPHVpdGV4dCBuYW1lPSJTQ1JVQkJBUlNUQVRVU19SRVZJRVdRVUlaIiB2YWx1ZT0i7KeI66y4IOuLpOyLnOuztOq4sCIvPg0KCQk8IS0tIHN1YnN0aXR1dGlvbjogJW0gPT0gbWludXRlcyByZW1haW5pbmcgLS0+DQoJCTwhLS0gc3Vic3RpdHV0aW9uOiAlcyA9PSBzZWNvbmRzIHJlbWFpbmluZyAtLT4NCgkJPHVpdGV4dCBuYW1lPSJFTEFQU0VEIiB2YWx1ZT0iJW3rtoQgJXPstIgg64Ko7J2MIi8+DQoJCTx1aXRleHQgbmFtZT0iTk9URk9VTkQiIHZhbHVlPSLsl4bsnYwiLz4NCgkJPHVpdGV4dCBuYW1lPSJBVFRBQ0hNRU5UUyIgdmFsdWU9IuyyqOu2gCDtjIzsnbwiLz4NCgkJPCEtLSBzdWJzdGl0dXRpb246ICVwID09IGN1cnJlbnQgc3BlYWtlcidzIHRpdGxlIC0tPg0KCQk8dWl0ZXh0IG5hbWU9IkJJT1dJTl9USVRMRSIgdmFsdWU9IuqyveugpSDshozqsJw6ICVwIi8+DQoJCTx1aXRleHQgbmFtZT0iQklPQlROX1RJVExFIiB2YWx1ZT0i6rK966ClIOyGjOqwnCIvPg0KCQk8dWl0ZXh0IG5hbWU9IkRJVklERVJCVE5fVElUTEUiIHZhbHVlPSJ8Ii8+DQoJCTx1aXRleHQgbmFtZT0iQ09OVEFDVEJUTl9USVRMRSIgdmFsdWU9IuyXsOudveyymCIvPg0KCQk8dWl0ZXh0IG5hbWU9IlRBQl9RVUlaIiB2YWx1ZT0i7YC07KaIIi8+DQoJCTx1aXRleHQgbmFtZT0iVEFCX09VVExJTkUiIHZhbHVlPSLqsJzsmpQiLz4NCgkJPHVpdGV4dCBuYW1lPSJUQUJfVEhVTUIiIHZhbHVlPSLstpXshoztjJAiLz4NCgkJPHVpdGV4dCBuYW1lPSJUQUJfTk9URVMiIHZhbHVlPSLrhbjtirgiLz4NCgkJPHVpdGV4dCBuYW1lPSJUQUJfU0VBUkNIIiB2YWx1ZT0i6rKA7IOJIi8+DQoJCTx1aXRleHQgbmFtZT0iU0xJREVfSEVBRElORyIgdmFsdWU9IuyKrOudvOydtOuTnCDsoJzrqqkiLz4NCgkJPHVpdGV4dCBuYW1lPSJEVVJBVElPTl9IRUFESU5HIiB2YWx1ZT0i7J6s7IOd7Iuc6rCEIi8+DQoJCTx1aXRleHQgbmFtZT0iU0VBUkNIX0hFQURJTkciIHZhbHVlPSLthY3siqTtirgg6rKA7IOJOiIvPg0KCQk8dWl0ZXh0IG5hbWU9IlRIVU1CX0hFQURJTkciIHZhbHVlPSLsiqzrnbzsnbTrk5wiLz4NCgkJPHVpdGV4dCBuYW1lPSJUSFVNQl9JTkZPIiB2YWx1ZT0i7KCc66qpL+yerOyDneyLnOqwhCIvPg0KCQk8dWl0ZXh0IG5hbWU9IkFUVEFDSE5BTUVfSEVBRElORyIgdmFsdWU9Iu2MjOydvCDsnbTrpoQiLz4NCgkJPHVpdGV4dCBuYW1lPSJBVFRBQ0hTSVpFX0hFQURJTkciIHZhbHVlPSLtgazquLAiLz4NCgkJPHVpdGV4dCBuYW1lPSJTTElERV9OT1RFUyIgdmFsdWU9IuyKrOudvOydtOuTnCDrhbjtirgiLz4NCgkJPCEtLXF1aXogcG9kIGFuZCBtZXNzYWdlIGJveCB0ZXh0cy0tPg0KCQk8dWl0ZXh0IG5hbWU9IlFVSVpQT0RfUVVJWl9BVFRFTVBUIiB2YWx1ZT0i7YC07KaIIOyLnOuPhCDtmp/siJg6Ii8+DQoJCTx1aXRleHQgbmFtZT0iUVVJWlBPRF9RVUlaX0FUVEVNUFRfVkFMVUUiIHZhbHVlPSIlbi8ldCIvPg0KCQk8dWl0ZXh0IG5hbWU9IlFVSVpQT0RfUVVJWl9TQ09SRSIgdmFsdWU9IuuTneygkDoiLz4NCgkJPHVpdGV4dCBuYW1lPSJRVUlaUE9EX1FVSVpfUEFTU1NDT1JFIiB2YWx1ZT0i7Ya16rO8IOygkOyImDoiLz4NCgkJPHVpdGV4dCBuYW1lPSJRVUlaUE9EX1FVSVpfTUFYU0NPUkUiIHZhbHVlPSLstZzqs6Ag7KCQ7IiYOiIvPg0KCQk8dWl0ZXh0IG5hbWU9IlFVSVpQT0RfUVVFU0FUTVBUX1NUUiIgdmFsdWU9IuyLnOuPhCDtmp/siJg6ICVuLyV0Ii8+DQoJCTx1aXRleHQgbmFtZT0iUVVJWlBPRF9RVUVTVFlQRV9TVFIiIHZhbHVlPSLsnKDtmJU6ICVzIi8+DQoJCTx1aXRleHQgbmFtZT0iUVVJWlBPRF9RVUVTVFlQRV9HUkQiIHZhbHVlPSLsoJDsiJgg66ek6riw6riwIOyZhOujjCIvPg0KCQk8dWl0ZXh0IG5hbWU9IlFVSVpQT0RfUVVFU1RZUEVfU1ZZIiB2YWx1ZT0i7ISk66y4IOyhsOyCrCIvPg0KCQk8dWl0ZXh0IG5hbWU9IlFVSVpQT0RfUVVJWkFUTVBUX0lORiIgdmFsdWU9IuustO2VnCIvPg0KCQk8dWl0ZXh0IG5hbWU9IlFVSVpQT0RfUVVFU0FUTVBUX0lORiIgdmFsdWU9IuustO2VnCIvPg0KCQk8dWl0ZXh0IG5hbWU9IldBUk5JTkdNU0dfWUVTU1RSSU5HIiB2YWx1ZT0i7JiIIi8+DQoJCTx1aXRleHQgbmFtZT0iV0FSTklOR01TR19OT1NUUklORyIgdmFsdWU9IuyVhOuLiOyYpCIvPg0KCQk8dWl0ZXh0IG5hbWU9IldBUk5JTkdNU0dfVElUTEVTVFJJTkciIHZhbHVlPSLtgLTspogg64K067mE6rKM7J207IWYIOqyveqzoCIvPg0KCQk8dWl0ZXh0IG5hbWU9IldBUk5JTkdNU0dfTVNHU1RSSU5HIiB2YWx1ZT0i7J20IO2AtOymiOyXkOyEnCDsi5zrj4TtlZjsp4Ag7JWK7J2AIOyniOusuOydtCDsnojsirXri4jri6QuJiN4QTsmI3hBO+2AtOymiOulvCDsooXro4ztlZjroKTrqbQgW+yYiF3rpbwg7YG066at7ZWY6rOgLCDtgLTspojrpbwg6rOE7IaN7ZWY66Ck66m0IFvslYTri4jsmKRd66W8IO2BtOumre2VmOyLreyLnOyYpC4iLz4NCgkJPHVpdGV4dCBuYW1lPSJJTkZPUk1BVElPTl9IMjY0X0ZMQVNIUExBWUVSIiB2YWx1ZT0i7Iuc7Iqk7YWc7JeQIOyEpOy5mOuQmOyWtCDsnojripQg7ZiE7J6sIOuyhOyghOydmCBGbGFzaCBQbGF5ZXLripQg7J20IOu5hOuUlOyYpOulvCDsp4Dsm5DtlZjsp4Ag7JWK7Iq164uI64ukLiDstZzsi6AgRmxhc2ggUGxheWVy66W8IOuLpOyatOuhnOuTnO2VmOugpOuptCDruYTrlJTsmKQg7JiB7Jet7J2EIO2BtOumre2VmOyLreyLnOyYpC4iLz4NCgkJPCEtLSBzdWJzdGl0dXRpb246ICVwID09IHByZXNlbnRhdGlvbiB0aXRsZSAtLT4NCgkJPCEtLSBzdWJzdGl0dXRpb246ICVzID09IHNsaWRlIHRpdGxlIC0tPg0KCQk8IS0tIHN1YnN0aXR1dGlvbjogJW4gPT0gc2xpZGUgbnVtYmVyIC0tPg0KCQk8dWl0ZXh0IG5hbWU9IkJPT0tNQVJLIiB2YWx1ZT0iQWRvYmUgUHJlc2VudGVyIC0gJXAiLz4NCgkJPCEtLSBzdWJzdGl0dXRpb246ICVwID09IHByZXNlbnRhdGlvbiB0aXRsZSAtLT4NCgkJPCEtLSBzdWJzdGl0dXRpb246ICVzID09IHNsaWRlIHRpdGxlIC0tPg0KCQk8IS0tIHN1YnN0aXR1dGlvbjogJW4gPT0gc2xpZGUgbnVtYmVyIC0tPg0KCQk8dWl0ZXh0IG5hbWU9IkJPT0tNQVJLU0xJREUiIHZhbHVlPSJBZG9iZSBQcmVzZW50ZXIgLSAlcCAlcyIvPg0KCQk8dWl0ZXh0IG5hbWU9IlNIT1dTSURFQkFSIiB2YWx1ZT0i7LC47Jes7J6Q7JeQ6rKMIOyEuOuhnCDrp4nrjIAg67O07J206riwIi8+DQoJCTx1aXRleHQgbmFtZT0iTVVURSIgdmFsdWU9IuydjOyGjOqxsCIvPg0KCQk8dWl0ZXh0IG5hbWU9IkRPQ1dSQVBfVElUTEUiIHZhbHVlPSJQcmVzZW50ZXIg7YyM7J28IOyyqOu2gCIvPg0KCQk8dWl0ZXh0IG5hbWU9IkRPQ1dSQVBfTVNHIiB2YWx1ZT0i64K0IOy7tO2TqO2EsOyXkCDsoIDsnqUiLz4NCgkJPHVpdGV4dCBuYW1lPSJET0NXUkFQX1BST01QVCIgdmFsdWU9Iu2BtOumre2VmOyXrCDri6TsmrTroZzrk5wiLz4NCgk8L2xhbmd1YWdlPg0KCTxsYW5ndWFnZSBpZD0iZXMiPg0KCQk8IS0tIGZvcm1hdCBmb3IgdWlmb250IHZhbHVlIGlzICJmb250LHNpemUsaXNib2xkLGlzaXRhbGljLGlzc2hhZG93ZWQiIC0tPg0KCQk8dWlmb250IG5hbWU9IkZPTlRfUVVJWlpJTkciIHZhbHVlPSJWZXJkYW5hLDksZmFsc2UsZmFsc2UsZmFsc2UiLz4NCgkJPHVpZm9udCBuYW1lPSJGT05UX1NDUlVCU1RBVFVTIiB2YWx1ZT0iVmVyZGFuYSw5LHRydWUsZmFsc2UsdHJ1ZSIvPg0KCQk8dWlmb250IG5hbWU9IkZPTlRfU0NSVUJUSU1FIiB2YWx1ZT0iVmVyZGFuYSw5LGZhbHNlLGZhbHNlLHRydWUiLz4NCgkJPHVpZm9udCBuYW1lPSJGT05UX0VMQVBTRURUSU1FIiB2YWx1ZT0iVmVyZGFuYSw5LHRydWUsZmFsc2UsdHJ1ZSIvPg0KCQk8dWlmb250IG5hbWU9IkZPTlRfVVRJTFNNRU5VIiB2YWx1ZT0iVmVyZGFuYSw5LHRydWUsZmFsc2UsZmFsc2UiLz4NCgkJPHVpZm9udCBuYW1lPSJGT05UX1RBQlMiIHZhbHVlPSJWZXJkYW5hLDksdHJ1ZSxmYWxzZSx0cnVlIi8+DQoJCTx1aWZvbnQgbmFtZT0iRk9OVF9QUkVTRU5UQVRJT05OQU1FIiB2YWx1ZT0iVmVyZGFuYSwxNCxmYWxzZSxmYWxzZSx0cnVlIi8+DQoJCTx1aWZvbnQgbmFtZT0iRk9OVF9QUkVTRU5URVJOQU1FIiB2YWx1ZT0iVmVyZGFuYSwxMCx0cnVlLGZhbHNlLHRydWUiLz4NCgkJPHVpZm9udCBuYW1lPSJGT05UX1BSRVNFTlRFUlRJVExFIiB2YWx1ZT0iVmVyZGFuYSwxMCxmYWxzZSxmYWxzZSx0cnVlIi8+DQoJCTx1aWZvbnQgbmFtZT0iRk9OVF9CSU9CVE4iIHZhbHVlPSJWZXJkYW5hLDEwLGZhbHNlLGZhbHNlLHRydWUiLz4NCgkJPHVpZm9udCBuYW1lPSJGT05UX05PVEVTIiB2YWx1ZT0iVmVyZGFuYSwxMSxmYWxzZSxmYWxzZSxmYWxzZSIvPg0KCQk8dWlmb250IG5hbWU9IkZPTlRfT1VUTElORSIgdmFsdWU9IlZlcmRhbmEsMTEsZmFsc2UsZmFsc2UsdHJ1ZSIvPg0KCQk8dWlmb250IG5hbWU9IkZPTlRfU0VBUkNIIiB2YWx1ZT0iVmVyZGFuYSwxMSxmYWxzZSxmYWxzZSx0cnVlIi8+DQoJCTx1aWZvbnQgbmFtZT0iRk9OVF9USFVNQiIgdmFsdWU9IlZlcmRhbmEsOSxmYWxzZSxmYWxzZSx0cnVlIi8+DQoJCTx1aWZvbnQgbmFtZT0iRk9OVF9CSU9XSU4iIHZhbHVlPSJWZXJkYW5hLDExLGZhbHNlLGZhbHNlLGZhbHNlIi8+DQoJCTx1aWZvbnQgbmFtZT0iRk9OVF9MSVNUSEVBRElORyIgdmFsdWU9IlZlcmRhbmEsOSxmYWxzZSxmYWxzZSxmYWxzZSIvPg0KCQk8dWlmb250IG5hbWU9IkZPTlRfV0lOVElUTEUiIHZhbHVlPSJWZXJkYW5hLDksZmFsc2UsZmFsc2UsdHJ1ZSIvPg0KCQk8dWlmb250IG5hbWU9IkZPTlRfQVRUQUNITUVOVFMiIHZhbHVlPSJWZXJkYW5hLDExLGZhbHNlLGZhbHNlLHRydWUiLz4NCgkJPCEtLXF1aXogcG9kIGFuZCBtZXNzYWdlIGJveCB0ZXh0IGZvbnRzLS0+DQoJCTx1aWZvbnQgbmFtZT0iRk9OVF9NU0dCT1hfV0lOVElUTEUiIHZhbHVlPSJWZXJkYW5hLDExLHRydWUsZmFsc2UsdHJ1ZSIvPg0KCQk8dWlmb250IG5hbWU9IkZPTlRfTVNHQk9YX01TRyIgdmFsdWU9IlZlcmRhbmEsMTEsZmFsc2UsZmFsc2UsdHJ1ZSIvPg0KCQk8dWlmb250IG5hbWU9IkZPTlRfTVNHQk9YX09QVElPTlMiIHZhbHVlPSJWZXJkYW5hLDksdHJ1ZSxmYWxzZSx0cnVlIi8+DQoJCTx1aWZvbnQgbmFtZT0iRk9OVF9RVUlaUE9EX1FVSVpfVElUTEUiIHZhbHVlPSJWZXJkYW5hLDExLHRydWUsZmFsc2UsdHJ1ZSIvPg0KCQk8dWlmb250IG5hbWU9IkZPTlRfUVVJWlBPRF9RVUlaX0FUVEVNUFQiIHZhbHVlPSJWZXJkYW5hLDksZmFsc2UsZmFsc2UsdHJ1ZSIvPg0KCQk8dWlmb250IG5hbWU9IkZPTlRfUVVJWlBPRF9RVUlaX0FUVEVNUFRfVkFMVUUiIHZhbHVlPSJWZXJkYW5hLDksdHJ1ZSxmYWxzZSx0cnVlIi8+DQoJCTx1aWZvbnQgbmFtZT0iRk9OVF9RVUlaUE9EX1FVRVNUSU9OX1NDT1JFIiB2YWx1ZT0iVmVyZGFuYSw5LGZhbHNlLGZhbHNlLHRydWUiLz4NCgkJPHVpZm9udCBuYW1lPSJGT05UX1FVSVpQT0RfUVVFU1RJT05fU0NPUkVfVkFMVUUiIHZhbHVlPSJWZXJkYW5hLDksdHJ1ZSxmYWxzZSx0cnVlIi8+DQoJCTx1aWZvbnQgbmFtZT0iRk9OVF9RVUlaUE9EX1FVRVNUSU9OX0FUVEVNUFQiIHZhbHVlPSJWZXJkYW5hLDksZmFsc2UsZmFsc2UsdHJ1ZSIvPg0KCQk8dWlmb250IG5hbWU9IkZPTlRfUVVJWlBPRF9RVUVTVElPTl9BVFRFTVBUX1ZBTFVFIiB2YWx1ZT0iVmVyZGFuYSw5LHRydWUsZmFsc2UsdHJ1ZSIvPg0KCQk8dWlmb250IG5hbWU9IkZPTlRfUVVJWlBPRF9RVUVTVElPTl9UQUciIHZhbHVlPSJWZXJkYW5hLDExLHRydWUsZmFsc2UsdHJ1ZSIvPg0KCQk8dWlmb250IG5hbWU9IkZPTlRfUVVJWlBPRF9RVUlaX1FVRVNUSU9OX0NPVU5UIiB2YWx1ZT0iVmVyZGFuYSw5LGZhbHNlLGZhbHNlLHRydWUiLz4NCgkJPHVpZm9udCBuYW1lPSJGT05UX1FVSVpQT0RfUVVJWl9RVUVTVElPTl9DT1VOVF9WQUxVRSIgdmFsdWU9IlZlcmRhbmEsOSx0cnVlLGZhbHNlLHRydWUiLz4NCgkJPHVpZm9udCBuYW1lPSJGT05UX1FVSVpQT0RfUVVJWl9RVUVTVElPTl9BVFRFTVBURUQiIHZhbHVlPSJWZXJkYW5hLDksZmFsc2UsZmFsc2UsdHJ1ZSIvPg0KCQk8dWlmb250IG5hbWU9IkZPTlRfUVVJWlBPRF9RVUlaX1FVRVNUSU9OX0FUVEVNUFRFRF9WQUxVRSIgdmFsdWU9IlZlcmRhbmEsOSx0cnVlLGZhbHNlLHRydWUiLz4NCgkJPHVpZm9udCBuYW1lPSJGT05UX1FVSVpQT0RfUVVJWl9TQ09SRV9UQUciIHZhbHVlPSJWZXJkYW5hLDExLHRydWUsZmFsc2UsdHJ1ZSIvPg0KCQk8dWlmb250IG5hbWU9IkZPTlRfUVVJWlBPRF9RVUlaX1NDT1JFIiB2YWx1ZT0iVmVyZGFuYSw5LGZhbHNlLGZhbHNlLHRydWUiLz4NCgkJPHVpZm9udCBuYW1lPSJGT05UX1FVSVpQT0RfUVVJWl9TQ09SRV9WQUxVRSIgdmFsdWU9IlZlcmRhbmEsOSx0cnVlLGZhbHNlLHRydWUiLz4NCgkJPHVpZm9udCBuYW1lPSJGT05UX1FVSVpQT0RfUVVJWl9NQVhTQ09SRSIgdmFsdWU9IlZlcmRhbmEsOSxmYWxzZSxmYWxzZSx0cnVlIi8+DQoJCTx1aWZvbnQgbmFtZT0iRk9OVF9RVUlaUE9EX1FVSVpfTUFYU0NPUkVfVkFMVUUiIHZhbHVlPSJWZXJkYW5hLDksdHJ1ZSxmYWxzZSx0cnVlIi8+DQoJCTx1aWZvbnQgbmFtZT0iRk9OVF9RVUlaUE9EX1FVSVpfUEFTU1NDT1JFIiB2YWx1ZT0iVmVyZGFuYSw5LGZhbHNlLGZhbHNlLHRydWUiLz4NCgkJPHVpZm9udCBuYW1lPSJGT05UX1FVSVpQT0RfUVVJWl9QQVNTU0NPUkVfVkFMVUUiIHZhbHVlPSJWZXJkYW5hLDksdHJ1ZSxmYWxzZSx0cnVlIi8+DQoJCTwhLS0gdWl0ZXh0IC0tPg0KCQk8IS0tIHN1YnN0aXR1dGlvbjogJW4gPT0gc2xpZGUgbnVtYmVyIC0tPg0KCQk8dWl0ZXh0IG5hbWU9IlVOTkFNRURTTElERVRJVExFIiB2YWx1ZT0iRGlhcG9zaXRpdmEgJW4iLz4NCgkJPCEtLSBzdWJzdGl0dXRpb246ICVuID09IHNsaWRlIG51bWJlciAtLT4NCgkJPCEtLSBzdWJzdGl0dXRpb246ICV0ID09IHRvdGFsIHNsaWRlIGNvdW50IC0tPg0KCQk8dWl0ZXh0IG5hbWU9IlNDUlVCQkFSU1RBVFVTX1NMSURFSU5GTyIgdmFsdWU9IkRpYXBvc2l0aXZhICVuIC8gJXQgfCAiLz4NCgkJPHVpdGV4dCBuYW1lPSJTQ1JVQkJBUlNUQVRVU19TVE9QUEVEIiB2YWx1ZT0iRGV0ZW5pZGEiLz4NCgkJPHVpdGV4dCBuYW1lPSJTQ1JVQkJBUlNUQVRVU19QTEFZSU5HIiB2YWx1ZT0iUmVwcm9kdWNpZW5kbyIvPg0KCQk8dWl0ZXh0IG5hbWU9IlNDUlVCQkFSU1RBVFVTX05PQVVESU8iIHZhbHVlPSJTaW4gc29uaWRvIi8+DQoJCTx1aXRleHQgbmFtZT0iU0NSVUJCQVJTVEFUVVNfVklEUExBWUlORyIgdmFsdWU9IlbDrWRlbyBlbiByZXByb2QuIi8+DQoJCTx1aXRleHQgbmFtZT0iU0NSVUJCQVJTVEFUVVNfTE9BRElORyIgdmFsdWU9IkNhcmdhbmRvIi8+DQoJCTx1aXRleHQgbmFtZT0iU0NSVUJCQVJTVEFUVVNfQlVGRkVSSU5HIiB2YWx1ZT0iQWxtYWNlbmFuZG8gZW4gYsO6ZmVyIi8+DQoJCTx1aXRleHQgbmFtZT0iU0NSVUJCQVJTVEFUVVNfUVVFU1RJT04iIHZhbHVlPSJDb250ZXN0YXIgcHJlZ3VudGEiLz4NCgkJPHVpdGV4dCBuYW1lPSJTQ1JVQkJBUlNUQVRVU19SRVZJRVdRVUlaIiB2YWx1ZT0iUmV2aXNhbmRvIHBydWViYSIvPg0KCQk8IS0tIHN1YnN0aXR1dGlvbjogJW0gPT0gbWludXRlcyByZW1haW5pbmcgLS0+DQoJCTwhLS0gc3Vic3RpdHV0aW9uOiAlcyA9PSBzZWNvbmRzIHJlbWFpbmluZyAtLT4NCgkJPHVpdGV4dCBuYW1lPSJFTEFQU0VEIiB2YWx1ZT0iJW0gbWludXRvcyAlcyBzZWd1bmRvcyByZXN0YW50ZXMiLz4NCgkJPHVpdGV4dCBuYW1lPSJOT1RGT1VORCIgdmFsdWU9Ik5vIHNlIGhhIGVuY29udHJhZG8gbmFkYSIvPg0KCQk8dWl0ZXh0IG5hbWU9IkFUVEFDSE1FTlRTIiB2YWx1ZT0iQXJjaGl2b3MgYWRqdW50b3MiLz4NCgkJPCEtLSBzdWJzdGl0dXRpb246ICVwID09IGN1cnJlbnQgc3BlYWtlcidzIHRpdGxlIC0tPg0KCQk8dWl0ZXh0IG5hbWU9IkJJT1dJTl9USVRMRSIgdmFsdWU9IkJpb2dyYWbDrWE6ICVwIi8+DQoJCTx1aXRleHQgbmFtZT0iQklPQlROX1RJVExFIiB2YWx1ZT0iQmlvZ3JhZsOtYSIvPg0KCQk8dWl0ZXh0IG5hbWU9IkRJVklERVJCVE5fVElUTEUiIHZhbHVlPSJ8Ii8+DQoJCTx1aXRleHQgbmFtZT0iQ09OVEFDVEJUTl9USVRMRSIgdmFsdWU9IkNvbnRhY3RvIi8+DQoJCTx1aXRleHQgbmFtZT0iVEFCX1FVSVoiIHZhbHVlPSJQcnVlYmEiLz4NCgkJPHVpdGV4dCBuYW1lPSJUQUJfT1VUTElORSIgdmFsdWU9IkNvbnRvcm5vIi8+DQoJCTx1aXRleHQgbmFtZT0iVEFCX1RIVU1CIiB2YWx1ZT0iTWluaWF0LiIvPg0KCQk8dWl0ZXh0IG5hbWU9IlRBQl9OT1RFUyIgdmFsdWU9Ik5vdGFzIi8+DQoJCTx1aXRleHQgbmFtZT0iVEFCX1NFQVJDSCIgdmFsdWU9IkJ1c2NhciIvPg0KCQk8dWl0ZXh0IG5hbWU9IlNMSURFX0hFQURJTkciIHZhbHVlPSJUw610dWxvIGRlIGRpYXBvc2l0aXZhIi8+DQoJCTx1aXRleHQgbmFtZT0iRFVSQVRJT05fSEVBRElORyIgdmFsdWU9IkR1cmFjLiIvPg0KCQk8dWl0ZXh0IG5hbWU9IlNFQVJDSF9IRUFESU5HIiB2YWx1ZT0iQnVzY2FyIHRleHRvOiIvPg0KCQk8dWl0ZXh0IG5hbWU9IlRIVU1CX0hFQURJTkciIHZhbHVlPSJEaWFwb3NpdGl2YSIvPg0KCQk8dWl0ZXh0IG5hbWU9IlRIVU1CX0lORk8iIHZhbHVlPSJEdXIuL1TDrXQuIGRpYXAuIi8+DQoJCTx1aXRleHQgbmFtZT0iQVRUQUNITkFNRV9IRUFESU5HIiB2YWx1ZT0iTm9tYnJlIGRlIGFyY2hpdm8iLz4NCgkJPHVpdGV4dCBuYW1lPSJBVFRBQ0hTSVpFX0hFQURJTkciIHZhbHVlPSJUYW1hw7FvIi8+DQoJCTx1aXRleHQgbmFtZT0iU0xJREVfTk9URVMiIHZhbHVlPSJOb3RhcyBkZSBkaWFwb3NpdGl2YSIvPg0KCQk8IS0tcXVpeiBwb2QgYW5kIG1lc3NhZ2UgYm94IHRleHRzLS0+DQoJCTx1aXRleHQgbmFtZT0iUVVJWlBPRF9RVUlaX0FUVEVNUFQiIHZhbHVlPSJJbnRlbnRvIGRlIHBydWViYToiLz4NCgkJPHVpdGV4dCBuYW1lPSJRVUlaUE9EX1FVSVpfQVRURU1QVF9WQUxVRSIgdmFsdWU9IiVuIGRlICV0Ii8+DQoJCTx1aXRleHQgbmFtZT0iUVVJWlBPRF9RVUlaX1NDT1JFIiB2YWx1ZT0iUHVudHVhY2nDs246Ii8+DQoJCTx1aXRleHQgbmFtZT0iUVVJWlBPRF9RVUlaX1BBU1NTQ09SRSIgdmFsdWU9IlB1bnR1YWNpw7NuIHBhcmEgYXByb2JhcjoiLz4NCgkJPHVpdGV4dCBuYW1lPSJRVUlaUE9EX1FVSVpfTUFYU0NPUkUiIHZhbHVlPSJQdW50dWFjacOzbiBtw6F4aW1hOiIvPg0KCQk8dWl0ZXh0IG5hbWU9IlFVSVpQT0RfUVVFU0FUTVBUX1NUUiIgdmFsdWU9IkludGVudG9zOiAlbiBkZSAldCIvPg0KCQk8dWl0ZXh0IG5hbWU9IlFVSVpQT0RfUVVFU1RZUEVfU1RSIiB2YWx1ZT0iVGlwbzogJXMiLz4NCgkJPHVpdGV4dCBuYW1lPSJRVUlaUE9EX1FVRVNUWVBFX0dSRCIgdmFsdWU9IkNvbiBwdW50dWFjacOzbiIvPg0KCQk8dWl0ZXh0IG5hbWU9IlFVSVpQT0RfUVVFU1RZUEVfU1ZZIiB2YWx1ZT0iRW5jdWVzdGEiLz4NCgkJPHVpdGV4dCBuYW1lPSJRVUlaUE9EX1FVSVpBVE1QVF9JTkYiIHZhbHVlPSJJbmZpbml0byIvPg0KCQk8dWl0ZXh0IG5hbWU9IlFVSVpQT0RfUVVFU0FUTVBUX0lORiIgdmFsdWU9IkluZmluaXRvIi8+DQoJCTx1aXRleHQgbmFtZT0iV0FSTklOR01TR19ZRVNTVFJJTkciIHZhbHVlPSJTw60iLz4NCgkJPHVpdGV4dCBuYW1lPSJXQVJOSU5HTVNHX05PU1RSSU5HIiB2YWx1ZT0iTm8iLz4NCgkJPHVpdGV4dCBuYW1lPSJXQVJOSU5HTVNHX1RJVExFU1RSSU5HIiB2YWx1ZT0iQXZpc28gZGUgbmF2ZWdhY2nDs24gZGUgcHJ1ZWJhIi8+DQoJCTx1aXRleHQgbmFtZT0iV0FSTklOR01TR19NU0dTVFJJTkciIHZhbHVlPSJIYXkgcHJlZ3VudGFzIHNpbiBpbnRlbnRvcyBlbiBlc3RhIHBydWViYS4mI3hBOyYjeEE7UGFyYSBzYWxpciBkZSBsYSBwcnVlYmEsIGhhZ2EgY2xpYyBlbiBTw60uIFBhcmEgY29udGludWFyLCBoYWdhIGNsaWMgZW4gTm8uIi8+DQoJCTx1aXRleHQgbmFtZT0iSU5GT1JNQVRJT05fSDI2NF9GTEFTSFBMQVlFUiIgdmFsdWU9IkxhIHZlcnNpw7NuIGFjdHVhbCBkZSBGbGFzaCBQbGF5ZXIgaW5zdGFsYWRhIGVuIGVsIG9yZGVuYWRvciBubyBlcyBjb21wYXRpYmxlIGNvbiBlc3RlIHbDrWRlby4gSGFnYSBjbGljIGVuIGVsIMOhcmVhIGRlIHbDrWRlbyBwYXJhIGRlc2NhcmdhciBsYSDDumx0aW1hIHZlcnNpw7NuIGRlIEZsYXNoIFBsYXllci4iLz4NCgkJPCEtLSBzdWJzdGl0dXRpb246ICVwID09IHByZXNlbnRhdGlvbiB0aXRsZSAtLT4NCgkJPCEtLSBzdWJzdGl0dXRpb246ICVzID09IHNsaWRlIHRpdGxlIC0tPg0KCQk8IS0tIHN1YnN0aXR1dGlvbjogJW4gPT0gc2xpZGUgbnVtYmVyIC0tPg0KCQk8dWl0ZXh0IG5hbWU9IkJPT0tNQVJLIiB2YWx1ZT0iQWRvYmUgUHJlc2VudGVyOiAlcCIvPg0KCQk8IS0tIHN1YnN0aXR1dGlvbjogJXAgPT0gcHJlc2VudGF0aW9uIHRpdGxlIC0tPg0KCQk8IS0tIHN1YnN0aXR1dGlvbjogJXMgPT0gc2xpZGUgdGl0bGUgLS0+DQoJCTwhLS0gc3Vic3RpdHV0aW9uOiAlbiA9PSBzbGlkZSBudW1iZXIgLS0+DQoJCTx1aXRleHQgbmFtZT0iQk9PS01BUktTTElERSIgdmFsdWU9IkFkb2JlIFByZXNlbnRlcjogJXAgJXMiLz4NCgkJPHVpdGV4dCBuYW1lPSJTSE9XU0lERUJBUiIgdmFsdWU9Ik1vc3RyYXIgYmFycmEgbGF0ZXJhbCBhIGxvcyBwYXJ0aWNpcGFudGVzIi8+DQoJCTx1aXRleHQgbmFtZT0iTVVURSIgdmFsdWU9IlNpbGVuY2lhciIvPg0KCQk8dWl0ZXh0IG5hbWU9IkRPQ1dSQVBfVElUTEUiIHZhbHVlPSJBcmNoaXZvIGFkanVudG8gZGUgUHJlc2VudGVyIi8+DQoJCTx1aXRleHQgbmFtZT0iRE9DV1JBUF9NU0ciIHZhbHVlPSJHdWFyZGFyIGVuIE1pIFBDIi8+DQoJCTx1aXRleHQgbmFtZT0iRE9DV1JBUF9QUk9NUFQiIHZhbHVlPSJIYWdhIGNsaWMgZW4gRGVzY2FyZ2FyIi8+DQoJPC9sYW5ndWFnZT4NCgk8bGFuZ3VhZ2UgaWQ9InB0Ij4NCgkJPCEtLSBmb3JtYXQgZm9yIHVpZm9udCB2YWx1ZSBpcyAiZm9udCxzaXplLGlzYm9sZCxpc2l0YWxpYyxpc3NoYWRvd2VkIiAtLT4NCgkJPHVpZm9udCBuYW1lPSJGT05UX1FVSVpaSU5HIiB2YWx1ZT0iVmVyZGFuYSw5LGZhbHNlLGZhbHNlLGZhbHNlIi8+DQoJCTx1aWZvbnQgbmFtZT0iRk9OVF9TQ1JVQlNUQVRVUyIgdmFsdWU9IlZlcmRhbmEsOSx0cnVlLGZhbHNlLHRydWUiLz4NCgkJPHVpZm9udCBuYW1lPSJGT05UX1NDUlVCVElNRSIgdmFsdWU9IlZlcmRhbmEsOSxmYWxzZSxmYWxzZSx0cnVlIi8+DQoJCTx1aWZvbnQgbmFtZT0iRk9OVF9FTEFQU0VEVElNRSIgdmFsdWU9IlZlcmRhbmEsOSx0cnVlLGZhbHNlLHRydWUiLz4NCgkJPHVpZm9udCBuYW1lPSJGT05UX1VUSUxTTUVOVSIgdmFsdWU9IlZlcmRhbmEsOSx0cnVlLGZhbHNlLGZhbHNlIi8+DQoJCTx1aWZvbnQgbmFtZT0iRk9OVF9UQUJTIiB2YWx1ZT0iVmVyZGFuYSw5LHRydWUsZmFsc2UsdHJ1ZSIvPg0KCQk8dWlmb250IG5hbWU9IkZPTlRfUFJFU0VOVEFUSU9OTkFNRSIgdmFsdWU9IlZlcmRhbmEsMTQsZmFsc2UsZmFsc2UsdHJ1ZSIvPg0KCQk8dWlmb250IG5hbWU9IkZPTlRfUFJFU0VOVEVSTkFNRSIgdmFsdWU9IlZlcmRhbmEsMTAsdHJ1ZSxmYWxzZSx0cnVlIi8+DQoJCTx1aWZvbnQgbmFtZT0iRk9OVF9QUkVTRU5URVJUSVRMRSIgdmFsdWU9IlZlcmRhbmEsMTAsZmFsc2UsZmFsc2UsdHJ1ZSIvPg0KCQk8dWlmb250IG5hbWU9IkZPTlRfQklPQlROIiB2YWx1ZT0iVmVyZGFuYSwxMCxmYWxzZSxmYWxzZSx0cnVlIi8+DQoJCTx1aWZvbnQgbmFtZT0iRk9OVF9OT1RFUyIgdmFsdWU9IlZlcmRhbmEsMTEsZmFsc2UsZmFsc2UsZmFsc2UiLz4NCgkJPHVpZm9udCBuYW1lPSJGT05UX09VVExJTkUiIHZhbHVlPSJWZXJkYW5hLDExLGZhbHNlLGZhbHNlLHRydWUiLz4NCgkJPHVpZm9udCBuYW1lPSJGT05UX1NFQVJDSCIgdmFsdWU9IlZlcmRhbmEsMTEsZmFsc2UsZmFsc2UsdHJ1ZSIvPg0KCQk8dWlmb250IG5hbWU9IkZPTlRfVEhVTUIiIHZhbHVlPSJWZXJkYW5hLDksZmFsc2UsZmFsc2UsdHJ1ZSIvPg0KCQk8dWlmb250IG5hbWU9IkZPTlRfQklPV0lOIiB2YWx1ZT0iVmVyZGFuYSwxMSxmYWxzZSxmYWxzZSxmYWxzZSIvPg0KCQk8dWlmb250IG5hbWU9IkZPTlRfTElTVEhFQURJTkciIHZhbHVlPSJWZXJkYW5hLDksZmFsc2UsZmFsc2UsZmFsc2UiLz4NCgkJPHVpZm9udCBuYW1lPSJGT05UX1dJTlRJVExFIiB2YWx1ZT0iVmVyZGFuYSw5LGZhbHNlLGZhbHNlLHRydWUiLz4NCgkJPHVpZm9udCBuYW1lPSJGT05UX0FUVEFDSE1FTlRTIiB2YWx1ZT0iVmVyZGFuYSwxMSxmYWxzZSxmYWxzZSx0cnVlIi8+DQoJCTwhLS1xdWl6IHBvZCBhbmQgbWVzc2FnZSBib3ggdGV4dCBmb250cy0tPg0KCQk8dWlmb250IG5hbWU9IkZPTlRfTVNHQk9YX1dJTlRJVExFIiB2YWx1ZT0iVmVyZGFuYSwxMSx0cnVlLGZhbHNlLHRydWUiLz4NCgkJPHVpZm9udCBuYW1lPSJGT05UX01TR0JPWF9NU0ciIHZhbHVlPSJWZXJkYW5hLDExLGZhbHNlLGZhbHNlLHRydWUiLz4NCgkJPHVpZm9udCBuYW1lPSJGT05UX01TR0JPWF9PUFRJT05TIiB2YWx1ZT0iVmVyZGFuYSw5LHRydWUsZmFsc2UsdHJ1ZSIvPg0KCQk8dWlmb250IG5hbWU9IkZPTlRfUVVJWlBPRF9RVUlaX1RJVExFIiB2YWx1ZT0iVmVyZGFuYSwxMSx0cnVlLGZhbHNlLHRydWUiLz4NCgkJPHVpZm9udCBuYW1lPSJGT05UX1FVSVpQT0RfUVVJWl9BVFRFTVBUIiB2YWx1ZT0iVmVyZGFuYSw5LGZhbHNlLGZhbHNlLHRydWUiLz4NCgkJPHVpZm9udCBuYW1lPSJGT05UX1FVSVpQT0RfUVVJWl9BVFRFTVBUX1ZBTFVFIiB2YWx1ZT0iVmVyZGFuYSw5LHRydWUsZmFsc2UsdHJ1ZSIvPg0KCQk8dWlmb250IG5hbWU9IkZPTlRfUVVJWlBPRF9RVUVTVElPTl9TQ09SRSIgdmFsdWU9IlZlcmRhbmEsOSxmYWxzZSxmYWxzZSx0cnVlIi8+DQoJCTx1aWZvbnQgbmFtZT0iRk9OVF9RVUlaUE9EX1FVRVNUSU9OX1NDT1JFX1ZBTFVFIiB2YWx1ZT0iVmVyZGFuYSw5LHRydWUsZmFsc2UsdHJ1ZSIvPg0KCQk8dWlmb250IG5hbWU9IkZPTlRfUVVJWlBPRF9RVUVTVElPTl9BVFRFTVBUIiB2YWx1ZT0iVmVyZGFuYSw5LGZhbHNlLGZhbHNlLHRydWUiLz4NCgkJPHVpZm9udCBuYW1lPSJGT05UX1FVSVpQT0RfUVVFU1RJT05fQVRURU1QVF9WQUxVRSIgdmFsdWU9IlZlcmRhbmEsOSx0cnVlLGZhbHNlLHRydWUiLz4NCgkJPHVpZm9udCBuYW1lPSJGT05UX1FVSVpQT0RfUVVFU1RJT05fVEFHIiB2YWx1ZT0iVmVyZGFuYSwxMSx0cnVlLGZhbHNlLHRydWUiLz4NCgkJPHVpZm9udCBuYW1lPSJGT05UX1FVSVpQT0RfUVVJWl9RVUVTVElPTl9DT1VOVCIgdmFsdWU9IlZlcmRhbmEsOSxmYWxzZSxmYWxzZSx0cnVlIi8+DQoJCTx1aWZvbnQgbmFtZT0iRk9OVF9RVUlaUE9EX1FVSVpfUVVFU1RJT05fQ09VTlRfVkFMVUUiIHZhbHVlPSJWZXJkYW5hLDksdHJ1ZSxmYWxzZSx0cnVlIi8+DQoJCTx1aWZvbnQgbmFtZT0iRk9OVF9RVUlaUE9EX1FVSVpfUVVFU1RJT05fQVRURU1QVEVEIiB2YWx1ZT0iVmVyZGFuYSw5LGZhbHNlLGZhbHNlLHRydWUiLz4NCgkJPHVpZm9udCBuYW1lPSJGT05UX1FVSVpQT0RfUVVJWl9RVUVTVElPTl9BVFRFTVBURURfVkFMVUUiIHZhbHVlPSJWZXJkYW5hLDksdHJ1ZSxmYWxzZSx0cnVlIi8+DQoJCTx1aWZvbnQgbmFtZT0iRk9OVF9RVUlaUE9EX1FVSVpfU0NPUkVfVEFHIiB2YWx1ZT0iVmVyZGFuYSwxMSx0cnVlLGZhbHNlLHRydWUiLz4NCgkJPHVpZm9udCBuYW1lPSJGT05UX1FVSVpQT0RfUVVJWl9TQ09SRSIgdmFsdWU9IlZlcmRhbmEsOSxmYWxzZSxmYWxzZSx0cnVlIi8+DQoJCTx1aWZvbnQgbmFtZT0iRk9OVF9RVUlaUE9EX1FVSVpfU0NPUkVfVkFMVUUiIHZhbHVlPSJWZXJkYW5hLDksdHJ1ZSxmYWxzZSx0cnVlIi8+DQoJCTx1aWZvbnQgbmFtZT0iRk9OVF9RVUlaUE9EX1FVSVpfTUFYU0NPUkUiIHZhbHVlPSJWZXJkYW5hLDksZmFsc2UsZmFsc2UsdHJ1ZSIvPg0KCQk8dWlmb250IG5hbWU9IkZPTlRfUVVJWlBPRF9RVUlaX01BWFNDT1JFX1ZBTFVFIiB2YWx1ZT0iVmVyZGFuYSw5LHRydWUsZmFsc2UsdHJ1ZSIvPg0KCQk8dWlmb250IG5hbWU9IkZPTlRfUVVJWlBPRF9RVUlaX1BBU1NTQ09SRSIgdmFsdWU9IlZlcmRhbmEsOSxmYWxzZSxmYWxzZSx0cnVlIi8+DQoJCTx1aWZvbnQgbmFtZT0iRk9OVF9RVUlaUE9EX1FVSVpfUEFTU1NDT1JFX1ZBTFVFIiB2YWx1ZT0iVmVyZGFuYSw5LHRydWUsZmFsc2UsdHJ1ZSIvPg0KCQk8IS0tIHVpdGV4dCAtLT4NCgkJPCEtLSBzdWJzdGl0dXRpb246ICVuID09IHNsaWRlIG51bWJlciAtLT4NCgkJPHVpdGV4dCBuYW1lPSJVTk5BTUVEU0xJREVUSVRMRSIgdmFsdWU9IlNsaWRlICVuIi8+DQoJCTwhLS0gc3Vic3RpdHV0aW9uOiAlbiA9PSBzbGlkZSBudW1iZXIgLS0+DQoJCTwhLS0gc3Vic3RpdHV0aW9uOiAldCA9PSB0b3RhbCBzbGlkZSBjb3VudCAtLT4NCgkJPHVpdGV4dCBuYW1lPSJTQ1JVQkJBUlNUQVRVU19TTElERUlORk8iIHZhbHVlPSJTbGlkZSAlbiAvICV0IHwgIi8+DQoJCTx1aXRleHQgbmFtZT0iU0NSVUJCQVJTVEFUVVNfU1RPUFBFRCIgdmFsdWU9IlBhcmFkbyIvPg0KCQk8dWl0ZXh0IG5hbWU9IlNDUlVCQkFSU1RBVFVTX1BMQVlJTkciIHZhbHVlPSJSZXByb2R1emluZG8iLz4NCgkJPHVpdGV4dCBuYW1lPSJTQ1JVQkJBUlNUQVRVU19OT0FVRElPIiB2YWx1ZT0iU2VtIMOhdWRpbyIvPg0KCQk8dWl0ZXh0IG5hbWU9IlNDUlVCQkFSU1RBVFVTX1ZJRFBMQVlJTkciIHZhbHVlPSJWw61kZW8gZW0gcmVwcm9kdcOnw6NvIi8+DQoJCTx1aXRleHQgbmFtZT0iU0NSVUJCQVJTVEFUVVNfTE9BRElORyIgdmFsdWU9IkNhcnJlZ2FuZG8iLz4NCgkJPHVpdGV4dCBuYW1lPSJTQ1JVQkJBUlNUQVRVU19CVUZGRVJJTkciIHZhbHVlPSJBcm1hemVuYW5kbyBlbSBidWZmZXIiLz4NCgkJPHVpdGV4dCBuYW1lPSJTQ1JVQkJBUlNUQVRVU19RVUVTVElPTiIgdmFsdWU9IlJlc3BvbmRlciBwZXJndW50YSIvPg0KCQk8dWl0ZXh0IG5hbWU9IlNDUlVCQkFSU1RBVFVTX1JFVklFV1FVSVoiIHZhbHVlPSJSZXZpc2FuZG8gcXVlc3Rpb27DoXJpbyIvPg0KCQk8IS0tIHN1YnN0aXR1dGlvbjogJW0gPT0gbWludXRlcyByZW1haW5pbmcgLS0+DQoJCTwhLS0gc3Vic3RpdHV0aW9uOiAlcyA9PSBzZWNvbmRzIHJlbWFpbmluZyAtLT4NCgkJPHVpdGV4dCBuYW1lPSJFTEFQU0VEIiB2YWx1ZT0iJW0gbWludXRvcyAlcyBzZWd1bmRvcyByZXN0YW50ZXMiLz4NCgkJPHVpdGV4dCBuYW1lPSJOT1RGT1VORCIgdmFsdWU9Ik5hZGEgZW5jb250cmFkbyIvPg0KCQk8dWl0ZXh0IG5hbWU9IkFUVEFDSE1FTlRTIiB2YWx1ZT0iQW5leG9zIi8+DQoJCTwhLS0gc3Vic3RpdHV0aW9uOiAlcCA9PSBjdXJyZW50IHNwZWFrZXIncyB0aXRsZSAtLT4NCgkJPHVpdGV4dCBuYW1lPSJCSU9XSU5fVElUTEUiIHZhbHVlPSJCaW86ICVwIi8+DQoJCTx1aXRleHQgbmFtZT0iQklPQlROX1RJVExFIiB2YWx1ZT0iQmlvIi8+DQoJCTx1aXRleHQgbmFtZT0iRElWSURFUkJUTl9USVRMRSIgdmFsdWU9InwiLz4NCgkJPHVpdGV4dCBuYW1lPSJDT05UQUNUQlROX1RJVExFIiB2YWx1ZT0iQ29udGF0byIvPg0KCQk8dWl0ZXh0IG5hbWU9IlRBQl9RVUlaIiB2YWx1ZT0iUXVlc3QuIi8+DQoJCTx1aXRleHQgbmFtZT0iVEFCX09VVExJTkUiIHZhbHVlPSJFc3F1ZW1hIi8+DQoJCTx1aXRleHQgbmFtZT0iVEFCX1RIVU1CIiB2YWx1ZT0iTWluaSIvPg0KCQk8dWl0ZXh0IG5hbWU9IlRBQl9OT1RFUyIgdmFsdWU9Ik5vdGFzIi8+DQoJCTx1aXRleHQgbmFtZT0iVEFCX1NFQVJDSCIgdmFsdWU9IkJ1c2NhIi8+DQoJCTx1aXRleHQgbmFtZT0iU0xJREVfSEVBRElORyIgdmFsdWU9IlTDrXR1bG8gZG8gc2xpZGUiLz4NCgkJPHVpdGV4dCBuYW1lPSJEVVJBVElPTl9IRUFESU5HIiB2YWx1ZT0iRHVyYcOnw6NvIi8+DQoJCTx1aXRleHQgbmFtZT0iU0VBUkNIX0hFQURJTkciIHZhbHVlPSJQcm9jdXJhciB0ZXh0bzoiLz4NCgkJPHVpdGV4dCBuYW1lPSJUSFVNQl9IRUFESU5HIiB2YWx1ZT0iU2xpZGUiLz4NCgkJPHVpdGV4dCBuYW1lPSJUSFVNQl9JTkZPIiB2YWx1ZT0iVMOtdHVsby9EdXJhw6fDo28gZG8gc2xpZGUiLz4NCgkJPHVpdGV4dCBuYW1lPSJBVFRBQ0hOQU1FX0hFQURJTkciIHZhbHVlPSJOb21lIGRvIGFycXVpdm8iLz4NCgkJPHVpdGV4dCBuYW1lPSJBVFRBQ0hTSVpFX0hFQURJTkciIHZhbHVlPSJUYW1hbmhvIi8+DQoJCTx1aXRleHQgbmFtZT0iU0xJREVfTk9URVMiIHZhbHVlPSJBbm90YcOnw7VlcyBkbyBzbGlkZSIvPg0KCQk8IS0tcXVpeiBwb2QgYW5kIG1lc3NhZ2UgYm94IHRleHRzLS0+DQoJCTx1aXRleHQgbmFtZT0iUVVJWlBPRF9RVUlaX0FUVEVNUFQiIHZhbHVlPSJUZW50YXRpdmEgbm8gcXVlc3Rpb27DoXJpbzoiLz4NCgkJPHVpdGV4dCBuYW1lPSJRVUlaUE9EX1FVSVpfQVRURU1QVF9WQUxVRSIgdmFsdWU9IiVuIGRlICV0Ii8+DQoJCTx1aXRleHQgbmFtZT0iUVVJWlBPRF9RVUlaX1NDT1JFIiB2YWx1ZT0iUG9udHVhw6fDo286Ii8+DQoJCTx1aXRleHQgbmFtZT0iUVVJWlBPRF9RVUlaX1BBU1NTQ09SRSIgdmFsdWU9IlBvbnR1YcOnw6NvIGRlIGFwcm92YcOnw6NvOiIvPg0KCQk8dWl0ZXh0IG5hbWU9IlFVSVpQT0RfUVVJWl9NQVhTQ09SRSIgdmFsdWU9IlBvbnR1YcOnw6NvIG3DoXhpbWE6Ii8+DQoJCTx1aXRleHQgbmFtZT0iUVVJWlBPRF9RVUVTQVRNUFRfU1RSIiB2YWx1ZT0iVGVudGF0aXZhOiAlbiBkZSAldCIvPg0KCQk8dWl0ZXh0IG5hbWU9IlFVSVpQT0RfUVVFU1RZUEVfU1RSIiB2YWx1ZT0iVGlwbzogJXMiLz4NCgkJPHVpdGV4dCBuYW1lPSJRVUlaUE9EX1FVRVNUWVBFX0dSRCIgdmFsdWU9IkNsYXNzaWZpY2F0w7NyaWEiLz4NCgkJPHVpdGV4dCBuYW1lPSJRVUlaUE9EX1FVRVNUWVBFX1NWWSIgdmFsdWU9IlBlc3F1aXNhIi8+DQoJCTx1aXRleHQgbmFtZT0iUVVJWlBPRF9RVUlaQVRNUFRfSU5GIiB2YWx1ZT0iSW5maW5pdG8iLz4NCgkJPHVpdGV4dCBuYW1lPSJRVUlaUE9EX1FVRVNBVE1QVF9JTkYiIHZhbHVlPSJJbmZpbml0byIvPg0KCQk8dWl0ZXh0IG5hbWU9IldBUk5JTkdNU0dfWUVTU1RSSU5HIiB2YWx1ZT0iU2ltIi8+DQoJCTx1aXRleHQgbmFtZT0iV0FSTklOR01TR19OT1NUUklORyIgdmFsdWU9Ik7Do28iLz4NCgkJPHVpdGV4dCBuYW1lPSJXQVJOSU5HTVNHX1RJVExFU1RSSU5HIiB2YWx1ZT0iQWxlcnRhIGRlIG5hdmVnYcOnw6NvIGRvIHF1ZXN0aW9uw6FyaW8iLz4NCgkJPHVpdGV4dCBuYW1lPSJXQVJOSU5HTVNHX01TR1NUUklORyIgdmFsdWU9IkV4aXN0ZW0gcGVyZ3VudGFzIHF1ZSBuw6NvIGZvcmFtIHJlc3BvbmRpZGFzIG5lc3RlIHF1ZXN0aW9uw6FyaW8uJiN4QTsmI3hBO0NsaXF1ZSBlbSBTaW0gcGFyYSBzYWlyIGRvIHF1ZXN0aW9uw6FyaW8gb3UgZW0gTsOjbyBzZSBxdWlzZXIgY29udGludWFyLiIvPg0KCQk8dWl0ZXh0IG5hbWU9IklORk9STUFUSU9OX0gyNjRfRkxBU0hQTEFZRVIiIHZhbHVlPSJBIHZlcnPDo28gYXR1YWwgZG8gRmxhc2ggUGxheWVyIGluc3RhbGFkYSBubyBjb21wdXRhZG9yIG7Do28gb2ZlcmVjZSBzdXBvcnRlIGEgZXNzZSB2w61kZW8uIENsaXF1ZSBuYSDDoXJlYSBkbyB2w61kZW8gcGFyYSBiYWl4YXIgYSB2ZXJzw6NvIG1haXMgcmVjZW50ZSBkbyBGbGFzaCBQbGF5ZXIuIi8+DQoJCTwhLS0gc3Vic3RpdHV0aW9uOiAlcCA9PSBwcmVzZW50YXRpb24gdGl0bGUgLS0+DQoJCTwhLS0gc3Vic3RpdHV0aW9uOiAlcyA9PSBzbGlkZSB0aXRsZSAtLT4NCgkJPCEtLSBzdWJzdGl0dXRpb246ICVuID09IHNsaWRlIG51bWJlciAtLT4NCgkJPHVpdGV4dCBuYW1lPSJCT09LTUFSSyIgdmFsdWU9IkFkb2JlIFByZXNlbnRlciAtICVwIi8+DQoJCTwhLS0gc3Vic3RpdHV0aW9uOiAlcCA9PSBwcmVzZW50YXRpb24gdGl0bGUgLS0+DQoJCTwhLS0gc3Vic3RpdHV0aW9uOiAlcyA9PSBzbGlkZSB0aXRsZSAtLT4NCgkJPCEtLSBzdWJzdGl0dXRpb246ICVuID09IHNsaWRlIG51bWJlciAtLT4NCgkJPHVpdGV4dCBuYW1lPSJCT09LTUFSS1NMSURFIiB2YWx1ZT0iQWRvYmUgUHJlc2VudGVyIC0gJXAgJXMiLz4NCgkJPHVpdGV4dCBuYW1lPSJTSE9XU0lERUJBUiIgdmFsdWU9Ik1vc3RyYXIgYmFycmEgbGF0ZXJhbCBhbyBwYXJ0aWNpcGFudGVzIi8+DQoJCTx1aXRleHQgbmFtZT0iTVVURSIgdmFsdWU9Ik11ZG8iLz4NCgkJPHVpdGV4dCBuYW1lPSJET0NXUkFQX1RJVExFIiB2YWx1ZT0iQW5leG8gZGUgYXJxdWl2byBkbyBQcmVzZW50ZXIiLz4NCgkJPHVpdGV4dCBuYW1lPSJET0NXUkFQX01TRyIgdmFsdWU9IlNhbHZhciBlbSBNZXUgY29tcHV0YWRvciIvPg0KCQk8dWl0ZXh0IG5hbWU9IkRPQ1dSQVBfUFJPTVBUIiB2YWx1ZT0iQ2xpcXVlIHBhcmEgYmFpeGFyIi8+DQoJPC9sYW5ndWFnZT4NCgk8bGFuZ3VhZ2UgaWQ9Iml0Ij4NCgkJPCEtLSBmb3JtYXQgZm9yIHVpZm9udCB2YWx1ZSBpcyAiZm9udCxzaXplLGlzYm9sZCxpc2l0YWxpYyxpc3NoYWRvd2VkIiAtLT4NCgkJPHVpZm9udCBuYW1lPSJGT05UX1FVSVpaSU5HIiB2YWx1ZT0iVmVyZGFuYSw5LGZhbHNlLGZhbHNlLGZhbHNlIi8+DQoJCTx1aWZvbnQgbmFtZT0iRk9OVF9TQ1JVQlNUQVRVUyIgdmFsdWU9IlZlcmRhbmEsOSx0cnVlLGZhbHNlLHRydWUiLz4NCgkJPHVpZm9udCBuYW1lPSJGT05UX1NDUlVCVElNRSIgdmFsdWU9IlZlcmRhbmEsOSxmYWxzZSxmYWxzZSx0cnVlIi8+DQoJCTx1aWZvbnQgbmFtZT0iRk9OVF9FTEFQU0VEVElNRSIgdmFsdWU9IlZlcmRhbmEsOSx0cnVlLGZhbHNlLHRydWUiLz4NCgkJPHVpZm9udCBuYW1lPSJGT05UX1VUSUxTTUVOVSIgdmFsdWU9IlZlcmRhbmEsOSx0cnVlLGZhbHNlLGZhbHNlIi8+DQoJCTx1aWZvbnQgbmFtZT0iRk9OVF9UQUJTIiB2YWx1ZT0iVmVyZGFuYSw5LHRydWUsZmFsc2UsdHJ1ZSIvPg0KCQk8dWlmb250IG5hbWU9IkZPTlRfUFJFU0VOVEFUSU9OTkFNRSIgdmFsdWU9IlZlcmRhbmEsMTQsZmFsc2UsZmFsc2UsdHJ1ZSIvPg0KCQk8dWlmb250IG5hbWU9IkZPTlRfUFJFU0VOVEVSTkFNRSIgdmFsdWU9IlZlcmRhbmEsMTAsdHJ1ZSxmYWxzZSx0cnVlIi8+DQoJCTx1aWZvbnQgbmFtZT0iRk9OVF9QUkVTRU5URVJUSVRMRSIgdmFsdWU9IlZlcmRhbmEsMTAsZmFsc2UsZmFsc2UsdHJ1ZSIvPg0KCQk8dWlmb250IG5hbWU9IkZPTlRfQklPQlROIiB2YWx1ZT0iVmVyZGFuYSwxMCxmYWxzZSxmYWxzZSx0cnVlIi8+DQoJCTx1aWZvbnQgbmFtZT0iRk9OVF9OT1RFUyIgdmFsdWU9IlZlcmRhbmEsMTEsZmFsc2UsZmFsc2UsZmFsc2UiLz4NCgkJPHVpZm9udCBuYW1lPSJGT05UX09VVExJTkUiIHZhbHVlPSJWZXJkYW5hLDExLGZhbHNlLGZhbHNlLHRydWUiLz4NCgkJPHVpZm9udCBuYW1lPSJGT05UX1NFQVJDSCIgdmFsdWU9IlZlcmRhbmEsMTEsZmFsc2UsZmFsc2UsdHJ1ZSIvPg0KCQk8dWlmb250IG5hbWU9IkZPTlRfVEhVTUIiIHZhbHVlPSJWZXJkYW5hLDksZmFsc2UsZmFsc2UsdHJ1ZSIvPg0KCQk8dWlmb250IG5hbWU9IkZPTlRfQklPV0lOIiB2YWx1ZT0iVmVyZGFuYSwxMSxmYWxzZSxmYWxzZSxmYWxzZSIvPg0KCQk8dWlmb250IG5hbWU9IkZPTlRfTElTVEhFQURJTkciIHZhbHVlPSJWZXJkYW5hLDksZmFsc2UsZmFsc2UsZmFsc2UiLz4NCgkJPHVpZm9udCBuYW1lPSJGT05UX1dJTlRJVExFIiB2YWx1ZT0iVmVyZGFuYSw5LGZhbHNlLGZhbHNlLHRydWUiLz4NCgkJPHVpZm9udCBuYW1lPSJGT05UX0FUVEFDSE1FTlRTIiB2YWx1ZT0iVmVyZGFuYSwxMSxmYWxzZSxmYWxzZSx0cnVlIi8+DQoJCTwhLS1xdWl6IHBvZCBhbmQgbWVzc2FnZSBib3ggdGV4dCBmb250cy0tPg0KCQk8dWlmb250IG5hbWU9IkZPTlRfTVNHQk9YX1dJTlRJVExFIiB2YWx1ZT0iVmVyZGFuYSwxMSx0cnVlLGZhbHNlLHRydWUiLz4NCgkJPHVpZm9udCBuYW1lPSJGT05UX01TR0JPWF9NU0ciIHZhbHVlPSJWZXJkYW5hLDExLGZhbHNlLGZhbHNlLHRydWUiLz4NCgkJPHVpZm9udCBuYW1lPSJGT05UX01TR0JPWF9PUFRJT05TIiB2YWx1ZT0iVmVyZGFuYSw5LHRydWUsZmFsc2UsdHJ1ZSIvPg0KCQk8dWlmb250IG5hbWU9IkZPTlRfUVVJWlBPRF9RVUlaX1RJVExFIiB2YWx1ZT0iVmVyZGFuYSwxMSx0cnVlLGZhbHNlLHRydWUiLz4NCgkJPHVpZm9udCBuYW1lPSJGT05UX1FVSVpQT0RfUVVJWl9BVFRFTVBUIiB2YWx1ZT0iVmVyZGFuYSw5LGZhbHNlLGZhbHNlLHRydWUiLz4NCgkJPHVpZm9udCBuYW1lPSJGT05UX1FVSVpQT0RfUVVJWl9BVFRFTVBUX1ZBTFVFIiB2YWx1ZT0iVmVyZGFuYSw5LHRydWUsZmFsc2UsdHJ1ZSIvPg0KCQk8dWlmb250IG5hbWU9IkZPTlRfUVVJWlBPRF9RVUVTVElPTl9TQ09SRSIgdmFsdWU9IlZlcmRhbmEsOSxmYWxzZSxmYWxzZSx0cnVlIi8+DQoJCTx1aWZvbnQgbmFtZT0iRk9OVF9RVUlaUE9EX1FVRVNUSU9OX1NDT1JFX1ZBTFVFIiB2YWx1ZT0iVmVyZGFuYSw5LHRydWUsZmFsc2UsdHJ1ZSIvPg0KCQk8dWlmb250IG5hbWU9IkZPTlRfUVVJWlBPRF9RVUVTVElPTl9BVFRFTVBUIiB2YWx1ZT0iVmVyZGFuYSw5LGZhbHNlLGZhbHNlLHRydWUiLz4NCgkJPHVpZm9udCBuYW1lPSJGT05UX1FVSVpQT0RfUVVFU1RJT05fQVRURU1QVF9WQUxVRSIgdmFsdWU9IlZlcmRhbmEsOSx0cnVlLGZhbHNlLHRydWUiLz4NCgkJPHVpZm9udCBuYW1lPSJGT05UX1FVSVpQT0RfUVVFU1RJT05fVEFHIiB2YWx1ZT0iVmVyZGFuYSwxMSx0cnVlLGZhbHNlLHRydWUiLz4NCgkJPHVpZm9udCBuYW1lPSJGT05UX1FVSVpQT0RfUVVJWl9RVUVTVElPTl9DT1VOVCIgdmFsdWU9IlZlcmRhbmEsOSxmYWxzZSxmYWxzZSx0cnVlIi8+DQoJCTx1aWZvbnQgbmFtZT0iRk9OVF9RVUlaUE9EX1FVSVpfUVVFU1RJT05fQ09VTlRfVkFMVUUiIHZhbHVlPSJWZXJkYW5hLDksdHJ1ZSxmYWxzZSx0cnVlIi8+DQoJCTx1aWZvbnQgbmFtZT0iRk9OVF9RVUlaUE9EX1FVSVpfUVVFU1RJT05fQVRURU1QVEVEIiB2YWx1ZT0iVmVyZGFuYSw5LGZhbHNlLGZhbHNlLHRydWUiLz4NCgkJPHVpZm9udCBuYW1lPSJGT05UX1FVSVpQT0RfUVVJWl9RVUVTVElPTl9BVFRFTVBURURfVkFMVUUiIHZhbHVlPSJWZXJkYW5hLDksdHJ1ZSxmYWxzZSx0cnVlIi8+DQoJCTx1aWZvbnQgbmFtZT0iRk9OVF9RVUlaUE9EX1FVSVpfU0NPUkVfVEFHIiB2YWx1ZT0iVmVyZGFuYSwxMSx0cnVlLGZhbHNlLHRydWUiLz4NCgkJPHVpZm9udCBuYW1lPSJGT05UX1FVSVpQT0RfUVVJWl9TQ09SRSIgdmFsdWU9IlZlcmRhbmEsOSxmYWxzZSxmYWxzZSx0cnVlIi8+DQoJCTx1aWZvbnQgbmFtZT0iRk9OVF9RVUlaUE9EX1FVSVpfU0NPUkVfVkFMVUUiIHZhbHVlPSJWZXJkYW5hLDksdHJ1ZSxmYWxzZSx0cnVlIi8+DQoJCTx1aWZvbnQgbmFtZT0iRk9OVF9RVUlaUE9EX1FVSVpfTUFYU0NPUkUiIHZhbHVlPSJWZXJkYW5hLDksZmFsc2UsZmFsc2UsdHJ1ZSIvPg0KCQk8dWlmb250IG5hbWU9IkZPTlRfUVVJWlBPRF9RVUlaX01BWFNDT1JFX1ZBTFVFIiB2YWx1ZT0iVmVyZGFuYSw5LHRydWUsZmFsc2UsdHJ1ZSIvPg0KCQk8dWlmb250IG5hbWU9IkZPTlRfUVVJWlBPRF9RVUlaX1BBU1NTQ09SRSIgdmFsdWU9IlZlcmRhbmEsOSxmYWxzZSxmYWxzZSx0cnVlIi8+DQoJCTx1aWZvbnQgbmFtZT0iRk9OVF9RVUlaUE9EX1FVSVpfUEFTU1NDT1JFX1ZBTFVFIiB2YWx1ZT0iVmVyZGFuYSw5LHRydWUsZmFsc2UsdHJ1ZSIvPg0KCQk8IS0tIHVpdGV4dCAtLT4NCgkJPCEtLSBzdWJzdGl0dXRpb246ICVuID09IHNsaWRlIG51bWJlciAtLT4NCgkJPHVpdGV4dCBuYW1lPSJVTk5BTUVEU0xJREVUSVRMRSIgdmFsdWU9IkRpYXBvc2l0aXZhICVuIi8+DQoJCTwhLS0gc3Vic3RpdHV0aW9uOiAlbiA9PSBzbGlkZSBudW1iZXIgLS0+DQoJCTwhLS0gc3Vic3RpdHV0aW9uOiAldCA9PSB0b3RhbCBzbGlkZSBjb3VudCAtLT4NCgkJPHVpdGV4dCBuYW1lPSJTQ1JVQkJBUlNUQVRVU19TTElERUlORk8iIHZhbHVlPSJEaWFwb3NpdGl2YSAlbiAvICV0IHwgIi8+DQoJCTx1aXRleHQgbmFtZT0iU0NSVUJCQVJTVEFUVVNfU1RPUFBFRCIgdmFsdWU9IkludGVycm90dG8iLz4NCgkJPHVpdGV4dCBuYW1lPSJTQ1JVQkJBUlNUQVRVU19QTEFZSU5HIiB2YWx1ZT0iUmlwcm9kdXppb25lIi8+DQoJCTx1aXRleHQgbmFtZT0iU0NSVUJCQVJTVEFUVVNfTk9BVURJTyIgdmFsdWU9IkF1ZGlvIGluYXR0LiIvPg0KCQk8dWl0ZXh0IG5hbWU9IlNDUlVCQkFSU1RBVFVTX1ZJRFBMQVlJTkciIHZhbHVlPSJWaWRlbyBpbiByaXByb2R1emlvbmUiLz4NCgkJPHVpdGV4dCBuYW1lPSJTQ1JVQkJBUlNUQVRVU19MT0FESU5HIiB2YWx1ZT0iQ2FyaWNhbWVudG8iLz4NCgkJPHVpdGV4dCBuYW1lPSJTQ1JVQkJBUlNUQVRVU19CVUZGRVJJTkciIHZhbHVlPSJCdWZmZXJpbmciLz4NCgkJPHVpdGV4dCBuYW1lPSJTQ1JVQkJBUlNUQVRVU19RVUVTVElPTiIgdmFsdWU9IlJpc3BvbmRpIGEgZG9tYW5kYSIvPg0KCQk8dWl0ZXh0IG5hbWU9IlNDUlVCQkFSU1RBVFVTX1JFVklFV1FVSVoiIHZhbHVlPSJSZXZpc2lvbmUgZGVsIHF1aXoiLz4NCgkJPCEtLSBzdWJzdGl0dXRpb246ICVtID09IG1pbnV0ZXMgcmVtYWluaW5nIC0tPg0KCQk8IS0tIHN1YnN0aXR1dGlvbjogJXMgPT0gc2Vjb25kcyByZW1haW5pbmcgLS0+DQoJCTx1aXRleHQgbmFtZT0iRUxBUFNFRCIgdmFsdWU9IiVtIE1pbnV0aSAlcyBTZWNvbmRpIHJpbWFuZW50aSIvPg0KCQk8dWl0ZXh0IG5hbWU9Ik5PVEZPVU5EIiB2YWx1ZT0iTmVzc3VuIGVsZW1lbnRvIHRyb3ZhdG8iLz4NCgkJPHVpdGV4dCBuYW1lPSJBVFRBQ0hNRU5UUyIgdmFsdWU9IkFsbGVnYXRpIi8+DQoJCTwhLS0gc3Vic3RpdHV0aW9uOiAlcCA9PSBjdXJyZW50IHNwZWFrZXIncyB0aXRsZSAtLT4NCgkJPHVpdGV4dCBuYW1lPSJCSU9XSU5fVElUTEUiIHZhbHVlPSJCaW86ICVwIi8+DQoJCTx1aXRleHQgbmFtZT0iQklPQlROX1RJVExFIiB2YWx1ZT0iQmlvIi8+DQoJCTx1aXRleHQgbmFtZT0iRElWSURFUkJUTl9USVRMRSIgdmFsdWU9InwiLz4NCgkJPHVpdGV4dCBuYW1lPSJDT05UQUNUQlROX1RJVExFIiB2YWx1ZT0iQ29udC4iLz4NCgkJPHVpdGV4dCBuYW1lPSJUQUJfUVVJWiIgdmFsdWU9IlF1aXoiLz4NCgkJPHVpdGV4dCBuYW1lPSJUQUJfT1VUTElORSIgdmFsdWU9IlN0cnV0dHVyYSIvPg0KCQk8dWl0ZXh0IG5hbWU9IlRBQl9USFVNQiIgdmFsdWU9Ik1pbmlhdHVyZSIvPg0KCQk8dWl0ZXh0IG5hbWU9IlRBQl9OT1RFUyIgdmFsdWU9Ik5vdGUiLz4NCgkJPHVpdGV4dCBuYW1lPSJUQUJfU0VBUkNIIiB2YWx1ZT0iQ2VyY2EiLz4NCgkJPHVpdGV4dCBuYW1lPSJTTElERV9IRUFESU5HIiB2YWx1ZT0iVGl0b2xvIGRpYXBvc2l0aXZhIi8+DQoJCTx1aXRleHQgbmFtZT0iRFVSQVRJT05fSEVBRElORyIgdmFsdWU9IkR1cmF0YSIvPg0KCQk8dWl0ZXh0IG5hbWU9IlNFQVJDSF9IRUFESU5HIiB2YWx1ZT0iQ2VyY2EgdGVzdG86Ii8+DQoJCTx1aXRleHQgbmFtZT0iVEhVTUJfSEVBRElORyIgdmFsdWU9IkRpYXBvc2l0aXZhIi8+DQoJCTx1aXRleHQgbmFtZT0iVEhVTUJfSU5GTyIgdmFsdWU9IlRpdG9sby9UZW1wbyIvPg0KCQk8dWl0ZXh0IG5hbWU9IkFUVEFDSE5BTUVfSEVBRElORyIgdmFsdWU9Ik5vbWUgZmlsZSIvPg0KCQk8dWl0ZXh0IG5hbWU9IkFUVEFDSFNJWkVfSEVBRElORyIgdmFsdWU9IkRpbWVuc2lvbmUiLz4NCgkJPHVpdGV4dCBuYW1lPSJTTElERV9OT1RFUyIgdmFsdWU9Ik5vdGUgZGlhcG9zaXRpdmEiLz4NCgkJPCEtLXF1aXogcG9kIGFuZCBtZXNzYWdlIGJveCB0ZXh0cy0tPg0KCQk8dWl0ZXh0IG5hbWU9IlFVSVpQT0RfUVVJWl9BVFRFTVBUIiB2YWx1ZT0iVGVudGF0aXZvIHF1aXo6Ii8+DQoJCTx1aXRleHQgbmFtZT0iUVVJWlBPRF9RVUlaX0FUVEVNUFRfVkFMVUUiIHZhbHVlPSIlbiBkaSAldCIvPg0KCQk8dWl0ZXh0IG5hbWU9IlFVSVpQT0RfUVVJWl9TQ09SRSIgdmFsdWU9IlB1bnRlZ2dpbzoiLz4NCgkJPHVpdGV4dCBuYW1lPSJRVUlaUE9EX1FVSVpfUEFTU1NDT1JFIiB2YWx1ZT0iUHVudGVnZ2lvIG1pbmltbzoiLz4NCgkJPHVpdGV4dCBuYW1lPSJRVUlaUE9EX1FVSVpfTUFYU0NPUkUiIHZhbHVlPSJQdW50ZWdnaW8gbWFzc2ltbzoiLz4NCgkJPHVpdGV4dCBuYW1lPSJRVUlaUE9EX1FVRVNBVE1QVF9TVFIiIHZhbHVlPSJUZW50YXRpdm86ICVuIGRpICV0Ii8+DQoJCTx1aXRleHQgbmFtZT0iUVVJWlBPRF9RVUVTVFlQRV9TVFIiIHZhbHVlPSJUaXBvOiAlcyIvPg0KCQk8dWl0ZXh0IG5hbWU9IlFVSVpQT0RfUVVFU1RZUEVfR1JEIiB2YWx1ZT0iQ29uIHZhbHV0YXppb25lIi8+DQoJCTx1aXRleHQgbmFtZT0iUVVJWlBPRF9RVUVTVFlQRV9TVlkiIHZhbHVlPSJJbmRhZ2luZSIvPg0KCQk8dWl0ZXh0IG5hbWU9IlFVSVpQT0RfUVVJWkFUTVBUX0lORiIgdmFsdWU9IkluZmluaXRpIi8+DQoJCTx1aXRleHQgbmFtZT0iUVVJWlBPRF9RVUVTQVRNUFRfSU5GIiB2YWx1ZT0iSW5maW5pdGkiLz4NCgkJPHVpdGV4dCBuYW1lPSJXQVJOSU5HTVNHX1lFU1NUUklORyIgdmFsdWU9IlPDrCIvPg0KCQk8dWl0ZXh0IG5hbWU9IldBUk5JTkdNU0dfTk9TVFJJTkciIHZhbHVlPSJObyIvPg0KCQk8dWl0ZXh0IG5hbWU9IldBUk5JTkdNU0dfVElUTEVTVFJJTkciIHZhbHVlPSJBdnZlcnRlbnphIG5hdmlnYXppb25lIHF1aXoiLz4NCgkJPHVpdGV4dCBuYW1lPSJXQVJOSU5HTVNHX01TR1NUUklORyIgdmFsdWU9Ik9jY29ycmUgYW5jb3JhIHJpc3BvbmRlcmUgYWQgYWxjdW5lIGRvbWFuZGUgZGVsIHF1aXouJiN4QTsmI3hBO1NlIGZhdGUgY2xpYyBzdSBTw6wsIHVzY2lyZXRlIGRhbCBxdWl6LiBGYXRlIGNsaWMgc3UgTm8gcGVyIGNvbnRpbnVhcmUgaWwgcXVpei4iLz4NCgkJPHVpdGV4dCBuYW1lPSJJTkZPUk1BVElPTl9IMjY0X0ZMQVNIUExBWUVSIiB2YWx1ZT0iTGEgdmVyc2lvbmUgZGkgRmxhc2ggUGxheWVyIGF0dHVhbG1lbnRlIGluc3RhbGxhdGEgbm9uIHN1cHBvcnRhIHF1ZXN0byB2aWRlby4gRmF0ZSBjbGljIHN1bGwnYXJlYSBkZWwgdmlkZW8gcGVyIHNjYXJpY2FyZSBsJ3VsdGltYSB2ZXJzaW9uZSBkaSBGbGFzaCBQbGF5ZXIuIi8+DQoJCTwhLS0gc3Vic3RpdHV0aW9uOiAlcCA9PSBwcmVzZW50YXRpb24gdGl0bGUgLS0+DQoJCTwhLS0gc3Vic3RpdHV0aW9uOiAlcyA9PSBzbGlkZSB0aXRsZSAtLT4NCgkJPCEtLSBzdWJzdGl0dXRpb246ICVuID09IHNsaWRlIG51bWJlciAtLT4NCgkJPHVpdGV4dCBuYW1lPSJCT09LTUFSSyIgdmFsdWU9IkFkb2JlIFByZXNlbnRlciAtICVwIi8+DQoJCTwhLS0gc3Vic3RpdHV0aW9uOiAlcCA9PSBwcmVzZW50YXRpb24gdGl0bGUgLS0+DQoJCTwhLS0gc3Vic3RpdHV0aW9uOiAlcyA9PSBzbGlkZSB0aXRsZSAtLT4NCgkJPCEtLSBzdWJzdGl0dXRpb246ICVuID09IHNsaWRlIG51bWJlciAtLT4NCgkJPHVpdGV4dCBuYW1lPSJCT09LTUFSS1NMSURFIiB2YWx1ZT0iQWRvYmUgUHJlc2VudGVyIC0gJXAgJXMiLz4NCgkJPHVpdGV4dCBuYW1lPSJTSE9XU0lERUJBUiIgdmFsdWU9Ik1vc3RyYSBiYXJyYSBsYXRlcmFsZSBhaSBwYXJ0ZWNpcGFudGkiLz4NCgkJPHVpdGV4dCBuYW1lPSJNVVRFIiB2YWx1ZT0iRGlzYXR0aXZhIGF1ZGlvIi8+DQoJCTx1aXRleHQgbmFtZT0iRE9DV1JBUF9USVRMRSIgdmFsdWU9IkFsbGVnYXRvIGZpbGUgUHJlc2VudGVyIi8+DQoJCTx1aXRleHQgbmFtZT0iRE9DV1JBUF9NU0ciIHZhbHVlPSJTYWx2YSBpbiBSaXNvcnNlIGRlbCBjb21wdXRlciIvPg0KCQk8dWl0ZXh0IG5hbWU9IkRPQ1dSQVBfUFJPTVBUIiB2YWx1ZT0iQ2xpYyBwZXIgc2NhcmljYXJlIi8+DQoJPC9sYW5ndWFnZT4NCgk8bGFuZ3VhZ2UgaWQ9Im5sIj4NCgkJPCEtLSBmb3JtYXQgZm9yIHVpZm9udCB2YWx1ZSBpcyAiZm9udCxzaXplLGlzYm9sZCxpc2l0YWxpYyxpc3NoYWRvd2VkIiAtLT4NCgkJPHVpZm9udCBuYW1lPSJGT05UX1FVSVpaSU5HIiB2YWx1ZT0iVmVyZGFuYSw5LGZhbHNlLGZhbHNlLGZhbHNlIi8+DQoJCTx1aWZvbnQgbmFtZT0iRk9OVF9TQ1JVQlNUQVRVUyIgdmFsdWU9IlZlcmRhbmEsOSx0cnVlLGZhbHNlLHRydWUiLz4NCgkJPHVpZm9udCBuYW1lPSJGT05UX1NDUlVCVElNRSIgdmFsdWU9IlZlcmRhbmEsOSxmYWxzZSxmYWxzZSx0cnVlIi8+DQoJCTx1aWZvbnQgbmFtZT0iRk9OVF9FTEFQU0VEVElNRSIgdmFsdWU9IlZlcmRhbmEsOSx0cnVlLGZhbHNlLHRydWUiLz4NCgkJPHVpZm9udCBuYW1lPSJGT05UX1VUSUxTTUVOVSIgdmFsdWU9IlZlcmRhbmEsOSx0cnVlLGZhbHNlLGZhbHNlIi8+DQoJCTx1aWZvbnQgbmFtZT0iRk9OVF9UQUJTIiB2YWx1ZT0iVmVyZGFuYSw5LHRydWUsZmFsc2UsdHJ1ZSIvPg0KCQk8dWlmb250IG5hbWU9IkZPTlRfUFJFU0VOVEFUSU9OTkFNRSIgdmFsdWU9IlZlcmRhbmEsMTQsZmFsc2UsZmFsc2UsdHJ1ZSIvPg0KCQk8dWlmb250IG5hbWU9IkZPTlRfUFJFU0VOVEVSTkFNRSIgdmFsdWU9IlZlcmRhbmEsMTAsdHJ1ZSxmYWxzZSx0cnVlIi8+DQoJCTx1aWZvbnQgbmFtZT0iRk9OVF9QUkVTRU5URVJUSVRMRSIgdmFsdWU9IlZlcmRhbmEsMTAsZmFsc2UsZmFsc2UsdHJ1ZSIvPg0KCQk8dWlmb250IG5hbWU9IkZPTlRfQklPQlROIiB2YWx1ZT0iVmVyZGFuYSwxMCxmYWxzZSxmYWxzZSx0cnVlIi8+DQoJCTx1aWZvbnQgbmFtZT0iRk9OVF9OT1RFUyIgdmFsdWU9IlZlcmRhbmEsMTEsZmFsc2UsZmFsc2UsZmFsc2UiLz4NCgkJPHVpZm9udCBuYW1lPSJGT05UX09VVExJTkUiIHZhbHVlPSJWZXJkYW5hLDExLGZhbHNlLGZhbHNlLHRydWUiLz4NCgkJPHVpZm9udCBuYW1lPSJGT05UX1NFQVJDSCIgdmFsdWU9IlZlcmRhbmEsMTEsZmFsc2UsZmFsc2UsdHJ1ZSIvPg0KCQk8dWlmb250IG5hbWU9IkZPTlRfVEhVTUIiIHZhbHVlPSJWZXJkYW5hLDksZmFsc2UsZmFsc2UsdHJ1ZSIvPg0KCQk8dWlmb250IG5hbWU9IkZPTlRfQklPV0lOIiB2YWx1ZT0iVmVyZGFuYSwxMSxmYWxzZSxmYWxzZSxmYWxzZSIvPg0KCQk8dWlmb250IG5hbWU9IkZPTlRfTElTVEhFQURJTkciIHZhbHVlPSJWZXJkYW5hLDksZmFsc2UsZmFsc2UsZmFsc2UiLz4NCgkJPHVpZm9udCBuYW1lPSJGT05UX1dJTlRJVExFIiB2YWx1ZT0iVmVyZGFuYSw5LGZhbHNlLGZhbHNlLHRydWUiLz4NCgkJPHVpZm9udCBuYW1lPSJGT05UX0FUVEFDSE1FTlRTIiB2YWx1ZT0iVmVyZGFuYSwxMSxmYWxzZSxmYWxzZSx0cnVlIi8+DQoJCTwhLS1xdWl6IHBvZCBhbmQgbWVzc2FnZSBib3ggdGV4dCBmb250cy0tPg0KCQk8dWlmb250IG5hbWU9IkZPTlRfTVNHQk9YX1dJTlRJVExFIiB2YWx1ZT0iVmVyZGFuYSwxMSx0cnVlLGZhbHNlLHRydWUiLz4NCgkJPHVpZm9udCBuYW1lPSJGT05UX01TR0JPWF9NU0ciIHZhbHVlPSJWZXJkYW5hLDExLGZhbHNlLGZhbHNlLHRydWUiLz4NCgkJPHVpZm9udCBuYW1lPSJGT05UX01TR0JPWF9PUFRJT05TIiB2YWx1ZT0iVmVyZGFuYSw5LHRydWUsZmFsc2UsdHJ1ZSIvPg0KCQk8dWlmb250IG5hbWU9IkZPTlRfUVVJWlBPRF9RVUlaX1RJVExFIiB2YWx1ZT0iVmVyZGFuYSwxMSx0cnVlLGZhbHNlLHRydWUiLz4NCgkJPHVpZm9udCBuYW1lPSJGT05UX1FVSVpQT0RfUVVJWl9BVFRFTVBUIiB2YWx1ZT0iVmVyZGFuYSw5LGZhbHNlLGZhbHNlLHRydWUiLz4NCgkJPHVpZm9udCBuYW1lPSJGT05UX1FVSVpQT0RfUVVJWl9BVFRFTVBUX1ZBTFVFIiB2YWx1ZT0iVmVyZGFuYSw5LHRydWUsZmFsc2UsdHJ1ZSIvPg0KCQk8dWlmb250IG5hbWU9IkZPTlRfUVVJWlBPRF9RVUVTVElPTl9TQ09SRSIgdmFsdWU9IlZlcmRhbmEsOSxmYWxzZSxmYWxzZSx0cnVlIi8+DQoJCTx1aWZvbnQgbmFtZT0iRk9OVF9RVUlaUE9EX1FVRVNUSU9OX1NDT1JFX1ZBTFVFIiB2YWx1ZT0iVmVyZGFuYSw5LHRydWUsZmFsc2UsdHJ1ZSIvPg0KCQk8dWlmb250IG5hbWU9IkZPTlRfUVVJWlBPRF9RVUVTVElPTl9BVFRFTVBUIiB2YWx1ZT0iVmVyZGFuYSw5LGZhbHNlLGZhbHNlLHRydWUiLz4NCgkJPHVpZm9udCBuYW1lPSJGT05UX1FVSVpQT0RfUVVFU1RJT05fQVRURU1QVF9WQUxVRSIgdmFsdWU9IlZlcmRhbmEsOSx0cnVlLGZhbHNlLHRydWUiLz4NCgkJPHVpZm9udCBuYW1lPSJGT05UX1FVSVpQT0RfUVVFU1RJT05fVEFHIiB2YWx1ZT0iVmVyZGFuYSwxMSx0cnVlLGZhbHNlLHRydWUiLz4NCgkJPHVpZm9udCBuYW1lPSJGT05UX1FVSVpQT0RfUVVJWl9RVUVTVElPTl9DT1VOVCIgdmFsdWU9IlZlcmRhbmEsOSxmYWxzZSxmYWxzZSx0cnVlIi8+DQoJCTx1aWZvbnQgbmFtZT0iRk9OVF9RVUlaUE9EX1FVSVpfUVVFU1RJT05fQ09VTlRfVkFMVUUiIHZhbHVlPSJWZXJkYW5hLDksdHJ1ZSxmYWxzZSx0cnVlIi8+DQoJCTx1aWZvbnQgbmFtZT0iRk9OVF9RVUlaUE9EX1FVSVpfUVVFU1RJT05fQVRURU1QVEVEIiB2YWx1ZT0iVmVyZGFuYSw5LGZhbHNlLGZhbHNlLHRydWUiLz4NCgkJPHVpZm9udCBuYW1lPSJGT05UX1FVSVpQT0RfUVVJWl9RVUVTVElPTl9BVFRFTVBURURfVkFMVUUiIHZhbHVlPSJWZXJkYW5hLDksdHJ1ZSxmYWxzZSx0cnVlIi8+DQoJCTx1aWZvbnQgbmFtZT0iRk9OVF9RVUlaUE9EX1FVSVpfU0NPUkVfVEFHIiB2YWx1ZT0iVmVyZGFuYSwxMSx0cnVlLGZhbHNlLHRydWUiLz4NCgkJPHVpZm9udCBuYW1lPSJGT05UX1FVSVpQT0RfUVVJWl9TQ09SRSIgdmFsdWU9IlZlcmRhbmEsOSxmYWxzZSxmYWxzZSx0cnVlIi8+DQoJCTx1aWZvbnQgbmFtZT0iRk9OVF9RVUlaUE9EX1FVSVpfU0NPUkVfVkFMVUUiIHZhbHVlPSJWZXJkYW5hLDksdHJ1ZSxmYWxzZSx0cnVlIi8+DQoJCTx1aWZvbnQgbmFtZT0iRk9OVF9RVUlaUE9EX1FVSVpfTUFYU0NPUkUiIHZhbHVlPSJWZXJkYW5hLDksZmFsc2UsZmFsc2UsdHJ1ZSIvPg0KCQk8dWlmb250IG5hbWU9IkZPTlRfUVVJWlBPRF9RVUlaX01BWFNDT1JFX1ZBTFVFIiB2YWx1ZT0iVmVyZGFuYSw5LHRydWUsZmFsc2UsdHJ1ZSIvPg0KCQk8dWlmb250IG5hbWU9IkZPTlRfUVVJWlBPRF9RVUlaX1BBU1NTQ09SRSIgdmFsdWU9IlZlcmRhbmEsOSxmYWxzZSxmYWxzZSx0cnVlIi8+DQoJCTx1aWZvbnQgbmFtZT0iRk9OVF9RVUlaUE9EX1FVSVpfUEFTU1NDT1JFX1ZBTFVFIiB2YWx1ZT0iVmVyZGFuYSw5LHRydWUsZmFsc2UsdHJ1ZSIvPg0KCQk8IS0tIHVpdGV4dCAtLT4NCgkJPCEtLSBzdWJzdGl0dXRpb246ICVuID09IHNsaWRlIG51bWJlciAtLT4NCgkJPHVpdGV4dCBuYW1lPSJVTk5BTUVEU0xJREVUSVRMRSIgdmFsdWU9IkRpYSAlbiIvPg0KCQk8IS0tIHN1YnN0aXR1dGlvbjogJW4gPT0gc2xpZGUgbnVtYmVyIC0tPg0KCQk8IS0tIHN1YnN0aXR1dGlvbjogJXQgPT0gdG90YWwgc2xpZGUgY291bnQgLS0+DQoJCTx1aXRleHQgbmFtZT0iU0NSVUJCQVJTVEFUVVNfU0xJREVJTkZPIiB2YWx1ZT0iRGlhICVuIC8gJXQgfCAiLz4NCgkJPHVpdGV4dCBuYW1lPSJTQ1JVQkJBUlNUQVRVU19TVE9QUEVEIiB2YWx1ZT0iR2VzdG9wdCIvPg0KCQk8dWl0ZXh0IG5hbWU9IlNDUlVCQkFSU1RBVFVTX1BMQVlJTkciIHZhbHVlPSJBZnNwZWxlbiIvPg0KCQk8dWl0ZXh0IG5hbWU9IlNDUlVCQkFSU1RBVFVTX05PQVVESU8iIHZhbHVlPSJHZWVuIGF1ZGlvIi8+DQoJCTx1aXRleHQgbmFtZT0iU0NSVUJCQVJTVEFUVVNfVklEUExBWUlORyIgdmFsdWU9IlZpZGVvIGFmc3BlbGVuIi8+DQoJCTx1aXRleHQgbmFtZT0iU0NSVUJCQVJTVEFUVVNfTE9BRElORyIgdmFsdWU9IkxhZGVuIi8+DQoJCTx1aXRleHQgbmFtZT0iU0NSVUJCQVJTVEFUVVNfQlVGRkVSSU5HIiB2YWx1ZT0iQnVmZmVyZW4iLz4NCgkJPHVpdGV4dCBuYW1lPSJTQ1JVQkJBUlNUQVRVU19RVUVTVElPTiIgdmFsdWU9IlZyYWFnIG1ldCBhbnR3b29yZCIvPg0KCQk8dWl0ZXh0IG5hbWU9IlNDUlVCQkFSU1RBVFVTX1JFVklFV1FVSVoiIHZhbHVlPSJRdWl6IGNvbnRyb2xlcmVuIi8+DQoJCTwhLS0gc3Vic3RpdHV0aW9uOiAlbSA9PSBtaW51dGVzIHJlbWFpbmluZyAtLT4NCgkJPCEtLSBzdWJzdGl0dXRpb246ICVzID09IHNlY29uZHMgcmVtYWluaW5nIC0tPg0KCQk8dWl0ZXh0IG5hbWU9IkVMQVBTRUQiIHZhbHVlPSJFciByZXN0ZXJlbiAlbSBtaW51dGVuICVzIHNlY29uZGVuIi8+DQoJCTx1aXRleHQgbmFtZT0iTk9URk9VTkQiIHZhbHVlPSJOaWV0cyBnZXZvbmRlbiIvPg0KCQk8dWl0ZXh0IG5hbWU9IkFUVEFDSE1FTlRTIiB2YWx1ZT0iQmlqbGFnZW4iLz4NCgkJPCEtLSBzdWJzdGl0dXRpb246ICVwID09IGN1cnJlbnQgc3BlYWtlcidzIHRpdGxlIC0tPg0KCQk8dWl0ZXh0IG5hbWU9IkJJT1dJTl9USVRMRSIgdmFsdWU9IkJpb2dyYWZpZTogJXAiLz4NCgkJPHVpdGV4dCBuYW1lPSJCSU9CVE5fVElUTEUiIHZhbHVlPSJCaW9ncmFmaWUiLz4NCgkJPHVpdGV4dCBuYW1lPSJESVZJREVSQlROX1RJVExFIiB2YWx1ZT0ifCIvPg0KCQk8dWl0ZXh0IG5hbWU9IkNPTlRBQ1RCVE5fVElUTEUiIHZhbHVlPSJDb250YWN0Ii8+DQoJCTx1aXRleHQgbmFtZT0iVEFCX1FVSVoiIHZhbHVlPSJRdWl6Ii8+DQoJCTx1aXRleHQgbmFtZT0iVEFCX09VVExJTkUiIHZhbHVlPSJPdmVyemljaHQiLz4NCgkJPHVpdGV4dCBuYW1lPSJUQUJfVEhVTUIiIHZhbHVlPSJNaW5pYXR1dXIiLz4NCgkJPHVpdGV4dCBuYW1lPSJUQUJfTk9URVMiIHZhbHVlPSJOb3RpdGllcyIvPg0KCQk8dWl0ZXh0IG5hbWU9IlRBQl9TRUFSQ0giIHZhbHVlPSJab2VrZW4iLz4NCgkJPHVpdGV4dCBuYW1lPSJTTElERV9IRUFESU5HIiB2YWx1ZT0iVGl0ZWwgdmFuIGRpYSIvPg0KCQk8dWl0ZXh0IG5hbWU9IkRVUkFUSU9OX0hFQURJTkciIHZhbHVlPSJEdXVyIi8+DQoJCTx1aXRleHQgbmFtZT0iU0VBUkNIX0hFQURJTkciIHZhbHVlPSJab2VrZW4gbmFhciB0ZWtzdDoiLz4NCgkJPHVpdGV4dCBuYW1lPSJUSFVNQl9IRUFESU5HIiB2YWx1ZT0iRGlhIi8+DQoJCTx1aXRleHQgbmFtZT0iVEhVTUJfSU5GTyIgdmFsdWU9IlRpdGVsL2R1dXIgdmFuIGRpYSIvPg0KCQk8dWl0ZXh0IG5hbWU9IkFUVEFDSE5BTUVfSEVBRElORyIgdmFsdWU9IkJlc3RhbmRzbmFhbSIvPg0KCQk8dWl0ZXh0IG5hbWU9IkFUVEFDSFNJWkVfSEVBRElORyIgdmFsdWU9Ikdyb290dGUiLz4NCgkJPHVpdGV4dCBuYW1lPSJTTElERV9OT1RFUyIgdmFsdWU9IkRpYW5vdGl0aWVzIi8+DQoJCTwhLS1xdWl6IHBvZCBhbmQgbWVzc2FnZSBib3ggdGV4dHMtLT4NCgkJPHVpdGV4dCBuYW1lPSJRVUlaUE9EX1FVSVpfQVRURU1QVCIgdmFsdWU9IlF1aXpwb2dpbmc6Ii8+DQoJCTx1aXRleHQgbmFtZT0iUVVJWlBPRF9RVUlaX0FUVEVNUFRfVkFMVUUiIHZhbHVlPSIlbiB2YW4gJXQiLz4NCgkJPHVpdGV4dCBuYW1lPSJRVUlaUE9EX1FVSVpfU0NPUkUiIHZhbHVlPSJCZWhhYWxkZSBzY29yZToiLz4NCgkJPHVpdGV4dCBuYW1lPSJRVUlaUE9EX1FVSVpfUEFTU1NDT1JFIiB2YWx1ZT0iVm9sZG9lbmRlIHNjb3JlOiIvPg0KCQk8dWl0ZXh0IG5hbWU9IlFVSVpQT0RfUVVJWl9NQVhTQ09SRSIgdmFsdWU9Ik1heGltYWFsIGhhYWxiYXJlIHNjb3JlOiIvPg0KCQk8dWl0ZXh0IG5hbWU9IlFVSVpQT0RfUVVFU0FUTVBUX1NUUiIgdmFsdWU9IlBvZ2luZzogJW4gdmFuICV0Ii8+DQoJCTx1aXRleHQgbmFtZT0iUVVJWlBPRF9RVUVTVFlQRV9TVFIiIHZhbHVlPSJUeXBlOiAlcyIvPg0KCQk8dWl0ZXh0IG5hbWU9IlFVSVpQT0RfUVVFU1RZUEVfR1JEIiB2YWx1ZT0iVGVsdCB2b29yIHNjb3JlIi8+DQoJCTx1aXRleHQgbmFtZT0iUVVJWlBPRF9RVUVTVFlQRV9TVlkiIHZhbHVlPSJFbnF1w6p0ZSIvPg0KCQk8dWl0ZXh0IG5hbWU9IlFVSVpQT0RfUVVJWkFUTVBUX0lORiIgdmFsdWU9Ik9uYmVwZXJrdCIvPg0KCQk8dWl0ZXh0IG5hbWU9IlFVSVpQT0RfUVVFU0FUTVBUX0lORiIgdmFsdWU9Ik9uYmVwZXJrdCIvPg0KCQk8dWl0ZXh0IG5hbWU9IldBUk5JTkdNU0dfWUVTU1RSSU5HIiB2YWx1ZT0iSmEiLz4NCgkJPHVpdGV4dCBuYW1lPSJXQVJOSU5HTVNHX05PU1RSSU5HIiB2YWx1ZT0iTmVlIi8+DQoJCTx1aXRleHQgbmFtZT0iV0FSTklOR01TR19USVRMRVNUUklORyIgdmFsdWU9IldhYXJzY2h1d2luZyBtZXQgYmV0cmVra2luZyB0b3QgcXVpem5hdmlnYXRpZSIvPg0KCQk8dWl0ZXh0IG5hbWU9IldBUk5JTkdNU0dfTVNHU1RSSU5HIiB2YWx1ZT0iVSBoZWJ0IG5pZXQgYWxsZSB2cmFnZW4gaW4gZGV6ZSBxdWl6IGJlYW50d29vcmQuJiN4QTsmI3hBO0tsaWsgb3AgSmEgb20gZGUgcXVpeiBhZiB0ZSBzbHVpdGVuLiBLbGlrIG9wIE5lZSBvbSBkZSBxdWl6IHZvb3J0IHRlIHpldHRlbi4iLz4NCgkJPHVpdGV4dCBuYW1lPSJJTkZPUk1BVElPTl9IMjY0X0ZMQVNIUExBWUVSIiB2YWx1ZT0iRGV6ZSB2aWRlbyB3b3JkdCBuaWV0IG9uZGVyc3RldW5kIGRvb3IgZGUgdmVyc2llIHZhbiBGbGFzaCBQbGF5ZXIgZGllIG1vbWVudGVlbCBvcCB1dyBjb21wdXRlciBpcyBnZcOvbnN0YWxsZWVyZC4gS2xpayBpbiBkZSB2aWRlbyBvbSBkZSBuaWV1d3N0ZSBGbGFzaCBQbGF5ZXIgdGUgZG93bmxvYWRlbi4iLz4NCgkJPCEtLSBzdWJzdGl0dXRpb246ICVwID09IHByZXNlbnRhdGlvbiB0aXRsZSAtLT4NCgkJPCEtLSBzdWJzdGl0dXRpb246ICVzID09IHNsaWRlIHRpdGxlIC0tPg0KCQk8IS0tIHN1YnN0aXR1dGlvbjogJW4gPT0gc2xpZGUgbnVtYmVyIC0tPg0KCQk8dWl0ZXh0IG5hbWU9IkJPT0tNQVJLIiB2YWx1ZT0iQWRvYmUgUHJlc2VudGVyIC0gJXAiLz4NCgkJPCEtLSBzdWJzdGl0dXRpb246ICVwID09IHByZXNlbnRhdGlvbiB0aXRsZSAtLT4NCgkJPCEtLSBzdWJzdGl0dXRpb246ICVzID09IHNsaWRlIHRpdGxlIC0tPg0KCQk8IS0tIHN1YnN0aXR1dGlvbjogJW4gPT0gc2xpZGUgbnVtYmVyIC0tPg0KCQk8dWl0ZXh0IG5hbWU9IkJPT0tNQVJLU0xJREUiIHZhbHVlPSJBZG9iZSBQcmVzZW50ZXIgLSAlcCAlcyIvPg0KCQk8dWl0ZXh0IG5hbWU9IlNIT1dTSURFQkFSIiB2YWx1ZT0iWmlqcGFuZWVsIGFhbiBkZWVsbmVtZXJzIHdlZXJnZXZlbiIvPg0KCQk8dWl0ZXh0IG5hbWU9Ik1VVEUiIHZhbHVlPSJEZW1wZW4iLz4NCgkJPHVpdGV4dCBuYW1lPSJET0NXUkFQX1RJVExFIiB2YWx1ZT0iUHJlc2VudGVyLWJlc3RhbmRzYmlqbGFnZSIvPg0KCQk8dWl0ZXh0IG5hbWU9IkRPQ1dSQVBfTVNHIiB2YWx1ZT0iT3BzbGFhbiBpbiBEZXplIGNvbXB1dGVyIi8+DQoJCTx1aXRleHQgbmFtZT0iRE9DV1JBUF9QUk9NUFQiIHZhbHVlPSJLbGlrIG9tIHRlIGRvd25sb2FkZW4iLz4NCgk8L2xhbmd1YWdlPg0KCTxsYW5ndWFnZSBpZD0iY24iPg0KCQk8IS0tIGZvcm1hdCBmb3IgdWlmb250IHZhbHVlIGlzICJmb250LHNpemUsaXNib2xkLGlzaXRhbGljLGlzc2hhZG93ZWQiIC0tPg0KCQk8dWlmb250IG5hbWU9IkZPTlRfUVVJWlpJTkciIHZhbHVlPSLlrovkvZMtMTgwMzAsMTAsZmFsc2UsZmFsc2UsZmFsc2UiLz4NCgkJPHVpZm9udCBuYW1lPSJGT05UX1NDUlVCU1RBVFVTIiB2YWx1ZT0i5a6L5L2TLTE4MDMwLDEwLHRydWUsZmFsc2UsdHJ1ZSIvPg0KCQk8dWlmb250IG5hbWU9IkZPTlRfU0NSVUJUSU1FIiB2YWx1ZT0i5a6L5L2TLTE4MDMwLDEwLGZhbHNlLGZhbHNlLHRydWUiLz4NCgkJPHVpZm9udCBuYW1lPSJGT05UX0VMQVBTRURUSU1FIiB2YWx1ZT0i5a6L5L2TLTE4MDMwLDEwLHRydWUsZmFsc2UsdHJ1ZSIvPg0KCQk8dWlmb250IG5hbWU9IkZPTlRfVVRJTFNNRU5VIiB2YWx1ZT0i5a6L5L2TLTE4MDMwLDEwLHRydWUsZmFsc2UsZmFsc2UiLz4NCgkJPHVpZm9udCBuYW1lPSJGT05UX1RBQlMiIHZhbHVlPSLlrovkvZMtMTgwMzAsMTQsdHJ1ZSxmYWxzZSx0cnVlIi8+DQoJCTx1aWZvbnQgbmFtZT0iRk9OVF9QUkVTRU5UQVRJT05OQU1FIiB2YWx1ZT0i5a6L5L2TLTE4MDMwLDE0LGZhbHNlLGZhbHNlLHRydWUiLz4NCgkJPHVpZm9udCBuYW1lPSJGT05UX1BSRVNFTlRFUk5BTUUiIHZhbHVlPSLlrovkvZMtMTgwMzAsMTQsdHJ1ZSxmYWxzZSx0cnVlIi8+DQoJCTx1aWZvbnQgbmFtZT0iRk9OVF9QUkVTRU5URVJUSVRMRSIgdmFsdWU9IuWui+S9ky0xODAzMCwxMyxmYWxzZSxmYWxzZSx0cnVlIi8+DQoJCTx1aWZvbnQgbmFtZT0iRk9OVF9CSU9CVE4iIHZhbHVlPSLlrovkvZMtMTgwMzAsMTAsZmFsc2UsZmFsc2UsdHJ1ZSIvPg0KCQk8dWlmb250IG5hbWU9IkZPTlRfTk9URVMiIHZhbHVlPSLlrovkvZMtMTgwMzAsMTIsZmFsc2UsZmFsc2UsZmFsc2UiLz4NCgkJPHVpZm9udCBuYW1lPSJGT05UX09VVExJTkUiIHZhbHVlPSLlrovkvZMtMTgwMzAsMTIsZmFsc2UsZmFsc2UsdHJ1ZSIvPg0KCQk8dWlmb250IG5hbWU9IkZPTlRfU0VBUkNIIiB2YWx1ZT0i5a6L5L2TLTE4MDMwLDEyLGZhbHNlLGZhbHNlLHRydWUiLz4NCgkJPHVpZm9udCBuYW1lPSJGT05UX1RIVU1CIiB2YWx1ZT0i5a6L5L2TLTE4MDMwLDEwLGZhbHNlLGZhbHNlLHRydWUiLz4NCgkJPHVpZm9udCBuYW1lPSJGT05UX0JJT1dJTiIgdmFsdWU9IuWui+S9ky0xODAzMCwxMixmYWxzZSxmYWxzZSxmYWxzZSIvPg0KCQk8dWlmb250IG5hbWU9IkZPTlRfTElTVEhFQURJTkciIHZhbHVlPSLlrovkvZMtMTgwMzAsMTAsZmFsc2UsZmFsc2UsZmFsc2UiLz4NCgkJPHVpZm9udCBuYW1lPSJGT05UX1dJTlRJVExFIiB2YWx1ZT0i5a6L5L2TLTE4MDMwLDEwLGZhbHNlLGZhbHNlLHRydWUiLz4NCgkJPHVpZm9udCBuYW1lPSJGT05UX0FUVEFDSE1FTlRTIiB2YWx1ZT0i5a6L5L2TLTE4MDMwLDEyLGZhbHNlLGZhbHNlLHRydWUiLz4NCgkJPCEtLXF1aXogcG9kIGFuZCBtZXNzYWdlIGJveCB0ZXh0IGZvbnRzLS0+DQoJCTx1aWZvbnQgbmFtZT0iRk9OVF9NU0dCT1hfV0lOVElUTEUiIHZhbHVlPSLlrovkvZMtMTgwMzAsMTIsdHJ1ZSxmYWxzZSx0cnVlIi8+DQoJCTx1aWZvbnQgbmFtZT0iRk9OVF9NU0dCT1hfTVNHIiB2YWx1ZT0i5a6L5L2TLTE4MDMwLDEyLGZhbHNlLGZhbHNlLHRydWUiLz4NCgkJPHVpZm9udCBuYW1lPSJGT05UX01TR0JPWF9PUFRJT05TIiB2YWx1ZT0i5a6L5L2TLTE4MDMwLDEwLHRydWUsZmFsc2UsdHJ1ZSIvPg0KCQk8dWlmb250IG5hbWU9IkZPTlRfUVVJWlBPRF9RVUlaX1RJVExFIiB2YWx1ZT0i5a6L5L2TLTE4MDMwLDEyLHRydWUsZmFsc2UsdHJ1ZSIvPg0KCQk8dWlmb250IG5hbWU9IkZPTlRfUVVJWlBPRF9RVUlaX0FUVEVNUFQiIHZhbHVlPSLlrovkvZMtMTgwMzAsMTAsZmFsc2UsZmFsc2UsdHJ1ZSIvPg0KCQk8dWlmb250IG5hbWU9IkZPTlRfUVVJWlBPRF9RVUlaX0FUVEVNUFRfVkFMVUUiIHZhbHVlPSLlrovkvZMtMTgwMzAsMTAsdHJ1ZSxmYWxzZSx0cnVlIi8+DQoJCTx1aWZvbnQgbmFtZT0iRk9OVF9RVUlaUE9EX1FVRVNUSU9OX1NDT1JFIiB2YWx1ZT0i5a6L5L2TLTE4MDMwLDEwLGZhbHNlLGZhbHNlLHRydWUiLz4NCgkJPHVpZm9udCBuYW1lPSJGT05UX1FVSVpQT0RfUVVFU1RJT05fU0NPUkVfVkFMVUUiIHZhbHVlPSLlrovkvZMtMTgwMzAsMTAsdHJ1ZSxmYWxzZSx0cnVlIi8+DQoJCTx1aWZvbnQgbmFtZT0iRk9OVF9RVUlaUE9EX1FVRVNUSU9OX0FUVEVNUFQiIHZhbHVlPSLlrovkvZMtMTgwMzAsMTAsZmFsc2UsZmFsc2UsdHJ1ZSIvPg0KCQk8dWlmb250IG5hbWU9IkZPTlRfUVVJWlBPRF9RVUVTVElPTl9BVFRFTVBUX1ZBTFVFIiB2YWx1ZT0i5a6L5L2TLTE4MDMwLDEwLHRydWUsZmFsc2UsdHJ1ZSIvPg0KCQk8dWlmb250IG5hbWU9IkZPTlRfUVVJWlBPRF9RVUVTVElPTl9UQUciIHZhbHVlPSLlrovkvZMtMTgwMzAsMTIsdHJ1ZSxmYWxzZSx0cnVlIi8+DQoJCTx1aWZvbnQgbmFtZT0iRk9OVF9RVUlaUE9EX1FVSVpfUVVFU1RJT05fQ09VTlQiIHZhbHVlPSLlrovkvZMtMTgwMzAsMTAsZmFsc2UsZmFsc2UsdHJ1ZSIvPg0KCQk8dWlmb250IG5hbWU9IkZPTlRfUVVJWlBPRF9RVUlaX1FVRVNUSU9OX0NPVU5UX1ZBTFVFIiB2YWx1ZT0i5a6L5L2TLTE4MDMwLDEwLHRydWUsZmFsc2UsdHJ1ZSIvPg0KCQk8dWlmb250IG5hbWU9IkZPTlRfUVVJWlBPRF9RVUlaX1FVRVNUSU9OX0FUVEVNUFRFRCIgdmFsdWU9IuWui+S9ky0xODAzMCwxMCxmYWxzZSxmYWxzZSx0cnVlIi8+DQoJCTx1aWZvbnQgbmFtZT0iRk9OVF9RVUlaUE9EX1FVSVpfUVVFU1RJT05fQVRURU1QVEVEX1ZBTFVFIiB2YWx1ZT0i5a6L5L2TLTE4MDMwLDEwLHRydWUsZmFsc2UsdHJ1ZSIvPg0KCQk8dWlmb250IG5hbWU9IkZPTlRfUVVJWlBPRF9RVUlaX1NDT1JFX1RBRyIgdmFsdWU9IuWui+S9ky0xODAzMCwxMix0cnVlLGZhbHNlLHRydWUiLz4NCgkJPHVpZm9udCBuYW1lPSJGT05UX1FVSVpQT0RfUVVJWl9TQ09SRSIgdmFsdWU9IuWui+S9ky0xODAzMCwxMCxmYWxzZSxmYWxzZSx0cnVlIi8+DQoJCTx1aWZvbnQgbmFtZT0iRk9OVF9RVUlaUE9EX1FVSVpfU0NPUkVfVkFMVUUiIHZhbHVlPSLlrovkvZMtMTgwMzAsMTAsdHJ1ZSxmYWxzZSx0cnVlIi8+DQoJCTx1aWZvbnQgbmFtZT0iRk9OVF9RVUlaUE9EX1FVSVpfTUFYU0NPUkUiIHZhbHVlPSLlrovkvZMtMTgwMzAsMTAsZmFsc2UsZmFsc2UsdHJ1ZSIvPg0KCQk8dWlmb250IG5hbWU9IkZPTlRfUVVJWlBPRF9RVUlaX01BWFNDT1JFX1ZBTFVFIiB2YWx1ZT0i5a6L5L2TLTE4MDMwLDEwLHRydWUsZmFsc2UsdHJ1ZSIvPg0KCQk8dWlmb250IG5hbWU9IkZPTlRfUVVJWlBPRF9RVUlaX1BBU1NTQ09SRSIgdmFsdWU9IuWui+S9ky0xODAzMCwxMCxmYWxzZSxmYWxzZSx0cnVlIi8+DQoJCTx1aWZvbnQgbmFtZT0iRk9OVF9RVUlaUE9EX1FVSVpfUEFTU1NDT1JFX1ZBTFVFIiB2YWx1ZT0i5a6L5L2TLTE4MDMwLDEwLHRydWUsZmFsc2UsdHJ1ZSIvPg0KCQk8IS0tIHVpdGV4dCAtLT4NCgkJPCEtLSBzdWJzdGl0dXRpb246ICVuID09IHNsaWRlIG51bWJlciAtLT4NCgkJPHVpdGV4dCBuYW1lPSJVTk5BTUVEU0xJREVUSVRMRSIgdmFsdWU9IuW5u+eBr+eJhyAlbiIvPg0KCQk8IS0tIHN1YnN0aXR1dGlvbjogJW4gPT0gc2xpZGUgbnVtYmVyIC0tPg0KCQk8IS0tIHN1YnN0aXR1dGlvbjogJXQgPT0gdG90YWwgc2xpZGUgY291bnQgLS0+DQoJCTx1aXRleHQgbmFtZT0iU0NSVUJCQVJTVEFUVVNfU0xJREVJTkZPIiB2YWx1ZT0i5bm754Gv54mHICVuIC8gJXQgfCAiLz4NCgkJPHVpdGV4dCBuYW1lPSJTQ1JVQkJBUlNUQVRVU19TVE9QUEVEIiB2YWx1ZT0i5bey5YGc5q2iIi8+DQoJCTx1aXRleHQgbmFtZT0iU0NSVUJCQVJTVEFUVVNfUExBWUlORyIgdmFsdWU9Iuato+WcqOaSreaUviIvPg0KCQk8dWl0ZXh0IG5hbWU9IlNDUlVCQkFSU1RBVFVTX05PQVVESU8iIHZhbHVlPSLml6Dpn7PpopEiLz4NCgkJPHVpdGV4dCBuYW1lPSJTQ1JVQkJBUlNUQVRVU19WSURQTEFZSU5HIiB2YWx1ZT0i6KeG6aKR5pKt5pS+Ii8+DQoJCTx1aXRleHQgbmFtZT0iU0NSVUJCQVJTVEFUVVNfTE9BRElORyIgdmFsdWU9Iuato+WcqOi9veWFpSIvPg0KCQk8dWl0ZXh0IG5hbWU9IlNDUlVCQkFSU1RBVFVTX0JVRkZFUklORyIgdmFsdWU9Iuato+WcqOi/m+ihjOe8k+WGsuWkhOeQhiIvPg0KCQk8dWl0ZXh0IG5hbWU9IlNDUlVCQkFSU1RBVFVTX1FVRVNUSU9OIiB2YWx1ZT0i5Zue562U6Zeu6aKYIi8+DQoJCTx1aXRleHQgbmFtZT0iU0NSVUJCQVJTVEFUVVNfUkVWSUVXUVVJWiIgdmFsdWU9Iuato+WcqOWuoemYhea1i+mqjCIvPg0KCQk8IS0tIHN1YnN0aXR1dGlvbjogJW0gPT0gbWludXRlcyByZW1haW5pbmcgLS0+DQoJCTwhLS0gc3Vic3RpdHV0aW9uOiAlcyA9PSBzZWNvbmRzIHJlbWFpbmluZyAtLT4NCgkJPHVpdGV4dCBuYW1lPSJFTEFQU0VEIiB2YWx1ZT0i5Ymp5L2ZICVtIOWIhumSnyAlcyDnp5IiLz4NCgkJPHVpdGV4dCBuYW1lPSJOT1RGT1VORCIgdmFsdWU9IuacquaJvuWIsOS7u+S9leWGheWuuSIvPg0KCQk8dWl0ZXh0IG5hbWU9IkFUVEFDSE1FTlRTIiB2YWx1ZT0i6ZmE5Lu2Ii8+DQoJCTwhLS0gc3Vic3RpdHV0aW9uOiAlcCA9PSBjdXJyZW50IHNwZWFrZXIncyB0aXRsZSAtLT4NCgkJPHVpdGV4dCBuYW1lPSJCSU9XSU5fVElUTEUiIHZhbHVlPSLkuKrkurrnroDku4s6ICVwIi8+DQoJCTx1aXRleHQgbmFtZT0iQklPQlROX1RJVExFIiB2YWx1ZT0i5Liq5Lq6566A5LuLIi8+DQoJCTx1aXRleHQgbmFtZT0iRElWSURFUkJUTl9USVRMRSIgdmFsdWU9InwiLz4NCgkJPHVpdGV4dCBuYW1lPSJDT05UQUNUQlROX1RJVExFIiB2YWx1ZT0i6IGU57O75pa55byPIi8+DQoJCTx1aXRleHQgbmFtZT0iVEFCX1FVSVoiIHZhbHVlPSLmtYvpqowiLz4NCgkJPHVpdGV4dCBuYW1lPSJUQUJfT1VUTElORSIgdmFsdWU9IuWkp+e6siIvPg0KCQk8dWl0ZXh0IG5hbWU9IlRBQl9USFVNQiIgdmFsdWU9Iue8qeeVpeWbviIvPg0KCQk8dWl0ZXh0IG5hbWU9IlRBQl9OT1RFUyIgdmFsdWU9IuWkh+azqCIvPg0KCQk8dWl0ZXh0IG5hbWU9IlRBQl9TRUFSQ0giIHZhbHVlPSLmkJzntKIiLz4NCgkJPHVpdGV4dCBuYW1lPSJTTElERV9IRUFESU5HIiB2YWx1ZT0i5bm754Gv54mH5qCH6aKYIi8+DQoJCTx1aXRleHQgbmFtZT0iRFVSQVRJT05fSEVBRElORyIgdmFsdWU9IuaMgee7reaXtumXtCIvPg0KCQk8dWl0ZXh0IG5hbWU9IlNFQVJDSF9IRUFESU5HIiB2YWx1ZT0i5pCc57Si5paH5pysOiIvPg0KCQk8dWl0ZXh0IG5hbWU9IlRIVU1CX0hFQURJTkciIHZhbHVlPSLlubvnga/niYciLz4NCgkJPHVpdGV4dCBuYW1lPSJUSFVNQl9JTkZPIiB2YWx1ZT0i5bm754Gv54mH5qCH6aKYL+aMgee7reaXtumXtCIvPg0KCQk8dWl0ZXh0IG5hbWU9IkFUVEFDSE5BTUVfSEVBRElORyIgdmFsdWU9IuaWh+S7tuWQjSIvPg0KCQk8dWl0ZXh0IG5hbWU9IkFUVEFDSFNJWkVfSEVBRElORyIgdmFsdWU9IuWkp+WwjyIvPg0KCQk8dWl0ZXh0IG5hbWU9IlNMSURFX05PVEVTIiB2YWx1ZT0i5bm754Gv54mH5aSH5rOoIi8+DQoJCTwhLS1xdWl6IHBvZCBhbmQgbWVzc2FnZSBib3ggdGV4dHMtLT4NCgkJPHVpdGV4dCBuYW1lPSJRVUlaUE9EX1FVSVpfQVRURU1QVCIgdmFsdWU9Iua1i+mqjOWwneivleasoeaVsDoiLz4NCgkJPHVpdGV4dCBuYW1lPSJRVUlaUE9EX1FVSVpfQVRURU1QVF9WQUxVRSIgdmFsdWU9IuesrCAlbiDmrKHvvIzlhbEgJXQg5qyhIi8+DQoJCTx1aXRleHQgbmFtZT0iUVVJWlBPRF9RVUlaX1NDT1JFIiB2YWx1ZT0i5b6X5YiGOiIvPg0KCQk8dWl0ZXh0IG5hbWU9IlFVSVpQT0RfUVVJWl9QQVNTU0NPUkUiIHZhbHVlPSLlj4rmoLzliIbmlbA6Ii8+DQoJCTx1aXRleHQgbmFtZT0iUVVJWlBPRF9RVUlaX01BWFNDT1JFIiB2YWx1ZT0i5pyA6auY5YiG5pWwOiIvPg0KCQk8dWl0ZXh0IG5hbWU9IlFVSVpQT0RfUVVFU0FUTVBUX1NUUiIgdmFsdWU9IuWwneivleasoeaVsDog56ysICVuIOasoe+8jOWFsSAldCDmrKEiLz4NCgkJPHVpdGV4dCBuYW1lPSJRVUlaUE9EX1FVRVNUWVBFX1NUUiIgdmFsdWU9Iuexu+WeizogJXMiLz4NCgkJPHVpdGV4dCBuYW1lPSJRVUlaUE9EX1FVRVNUWVBFX0dSRCIgdmFsdWU9IuivhOe6pyIvPg0KCQk8dWl0ZXh0IG5hbWU9IlFVSVpQT0RfUVVFU1RZUEVfU1ZZIiB2YWx1ZT0i6LCD5p+lIi8+DQoJCTx1aXRleHQgbmFtZT0iUVVJWlBPRF9RVUlaQVRNUFRfSU5GIiB2YWx1ZT0i5peg6ZmQIi8+DQoJCTx1aXRleHQgbmFtZT0iUVVJWlBPRF9RVUVTQVRNUFRfSU5GIiB2YWx1ZT0i5peg6ZmQIi8+DQoJCTx1aXRleHQgbmFtZT0iV0FSTklOR01TR19ZRVNTVFJJTkciIHZhbHVlPSLmmK8iLz4NCgkJPHVpdGV4dCBuYW1lPSJXQVJOSU5HTVNHX05PU1RSSU5HIiB2YWx1ZT0i5ZCmIi8+DQoJCTx1aXRleHQgbmFtZT0iV0FSTklOR01TR19USVRMRVNUUklORyIgdmFsdWU9Iua1i+mqjOWvvOiIquitpuWRiiIvPg0KCQk8dWl0ZXh0IG5hbWU9IldBUk5JTkdNU0dfTVNHU1RSSU5HIiB2YWx1ZT0i5q2k5rWL6aqM5Lit5pyJ5pyq5bCd6K+V5L2c562U55qE6Zeu6aKY44CCJiN4QTsmI3hBO+WNleWHu+KAnOaYr+KAnemAgOWHuuatpOa1i+mqjOOAguWNleWHu+KAnOWQpuKAnee7p+e7rea1i+mqjOOAgiIvPg0KCQk8dWl0ZXh0IG5hbWU9IklORk9STUFUSU9OX0gyNjRfRkxBU0hQTEFZRVIiIHZhbHVlPSLlvZPliY3lronoo4XlnKjmgqjnmoTorqHnrpfmnLrkuIrnmoQgRmxhc2ggUGxheWVyIOeJiOacrOS4jeaUr+aMgeivpeinhumikeOAguWNleWHu+inhumikeWMuuWfn+S4i+i9veacgOaWsOeJiOacrOeahCBGbGFzaCBQbGF5ZXLjgIIiLz4NCgkJPCEtLSBzdWJzdGl0dXRpb246ICVwID09IHByZXNlbnRhdGlvbiB0aXRsZSAtLT4NCgkJPCEtLSBzdWJzdGl0dXRpb246ICVzID09IHNsaWRlIHRpdGxlIC0tPg0KCQk8IS0tIHN1YnN0aXR1dGlvbjogJW4gPT0gc2xpZGUgbnVtYmVyIC0tPg0KCQk8dWl0ZXh0IG5hbWU9IkJPT0tNQVJLIiB2YWx1ZT0iQWRvYmUgUHJlc2VudGVyIC0gJXAiLz4NCgkJPCEtLSBzdWJzdGl0dXRpb246ICVwID09IHByZXNlbnRhdGlvbiB0aXRsZSAtLT4NCgkJPCEtLSBzdWJzdGl0dXRpb246ICVzID09IHNsaWRlIHRpdGxlIC0tPg0KCQk8IS0tIHN1YnN0aXR1dGlvbjogJW4gPT0gc2xpZGUgbnVtYmVyIC0tPg0KCQk8dWl0ZXh0IG5hbWU9IkJPT0tNQVJLU0xJREUiIHZhbHVlPSJBZG9iZSBQcmVzZW50ZXIgLSAlcCAlcyIvPg0KCQk8dWl0ZXh0IG5hbWU9IlNIT1dTSURFQkFSIiB2YWx1ZT0i5ZCR5Y+C5Yqg6ICF5pi+56S65o+Q6KaB5qCPIi8+DQoJCTx1aXRleHQgbmFtZT0iTVVURSIgdmFsdWU9IumdmemfsyIvPg0KCQk8dWl0ZXh0IG5hbWU9IkRPQ1dSQVBfVElUTEUiIHZhbHVlPSJQcmVzZW50ZXIg5paH5Lu26ZmE5Lu2Ii8+DQoJCTx1aXRleHQgbmFtZT0iRE9DV1JBUF9NU0ciIHZhbHVlPSLkv53lrZjliLDmiJHnmoTorqHnrpfmnLoiLz4NCgkJPHVpdGV4dCBuYW1lPSJET0NXUkFQX1BST01QVCIgdmFsdWU9IuWNleWHu+S7peS4i+i9vSIvPg0KCTwvbGFuZ3VhZ2U+DQo8L2NvbmZpZ3VyYXRpb24+DQo="/>
  <p:tag name="SECTOMILLISECCONVERTED" val="1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160</TotalTime>
  <Words>7</Words>
  <Application>Microsoft Office PowerPoint</Application>
  <PresentationFormat>On-screen Show (4:3)</PresentationFormat>
  <Paragraphs>3</Paragraphs>
  <Slides>15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6" baseType="lpstr">
      <vt:lpstr>Office Theme</vt:lpstr>
      <vt:lpstr>Visual humour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</vt:vector>
  </TitlesOfParts>
  <Company>DET NSW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jgill5</dc:creator>
  <cp:lastModifiedBy>rdoelmackawa</cp:lastModifiedBy>
  <cp:revision>25</cp:revision>
  <dcterms:created xsi:type="dcterms:W3CDTF">2009-09-24T01:42:32Z</dcterms:created>
  <dcterms:modified xsi:type="dcterms:W3CDTF">2009-11-19T02:42:18Z</dcterms:modified>
</cp:coreProperties>
</file>